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7" r:id="rId5"/>
    <p:sldId id="259" r:id="rId6"/>
    <p:sldId id="260" r:id="rId7"/>
    <p:sldId id="261" r:id="rId8"/>
    <p:sldId id="262" r:id="rId9"/>
    <p:sldId id="258" r:id="rId10"/>
    <p:sldId id="263"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A7F14A-B947-4D1D-9DFA-D8B1B51C30D5}" v="11" dt="2020-09-04T16:53:08.074"/>
    <p1510:client id="{66A6866E-B3F4-A5F6-C763-02124FF94C3B}" v="33" dt="2020-09-04T18:03:26.916"/>
    <p1510:client id="{CE6CC705-03A6-424E-8CD0-9EF61AFEF27C}" v="1" dt="2020-09-04T17:08:17.8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h Yager" userId="bb6022a4-e725-4dc3-a1b9-6f19b66b35eb" providerId="ADAL" clId="{2EA7F14A-B947-4D1D-9DFA-D8B1B51C30D5}"/>
    <pc:docChg chg="custSel modSld">
      <pc:chgData name="Josh Yager" userId="bb6022a4-e725-4dc3-a1b9-6f19b66b35eb" providerId="ADAL" clId="{2EA7F14A-B947-4D1D-9DFA-D8B1B51C30D5}" dt="2020-09-04T17:00:31.652" v="1989" actId="1035"/>
      <pc:docMkLst>
        <pc:docMk/>
      </pc:docMkLst>
      <pc:sldChg chg="modSp mod">
        <pc:chgData name="Josh Yager" userId="bb6022a4-e725-4dc3-a1b9-6f19b66b35eb" providerId="ADAL" clId="{2EA7F14A-B947-4D1D-9DFA-D8B1B51C30D5}" dt="2020-09-04T16:58:19.452" v="1931" actId="20577"/>
        <pc:sldMkLst>
          <pc:docMk/>
          <pc:sldMk cId="2481394703" sldId="257"/>
        </pc:sldMkLst>
        <pc:spChg chg="mod">
          <ac:chgData name="Josh Yager" userId="bb6022a4-e725-4dc3-a1b9-6f19b66b35eb" providerId="ADAL" clId="{2EA7F14A-B947-4D1D-9DFA-D8B1B51C30D5}" dt="2020-09-04T16:58:19.452" v="1931" actId="20577"/>
          <ac:spMkLst>
            <pc:docMk/>
            <pc:sldMk cId="2481394703" sldId="257"/>
            <ac:spMk id="2" creationId="{00000000-0000-0000-0000-000000000000}"/>
          </ac:spMkLst>
        </pc:spChg>
        <pc:spChg chg="mod">
          <ac:chgData name="Josh Yager" userId="bb6022a4-e725-4dc3-a1b9-6f19b66b35eb" providerId="ADAL" clId="{2EA7F14A-B947-4D1D-9DFA-D8B1B51C30D5}" dt="2020-09-04T16:53:10.971" v="1874" actId="1076"/>
          <ac:spMkLst>
            <pc:docMk/>
            <pc:sldMk cId="2481394703" sldId="257"/>
            <ac:spMk id="4" creationId="{00000000-0000-0000-0000-000000000000}"/>
          </ac:spMkLst>
        </pc:spChg>
        <pc:picChg chg="mod">
          <ac:chgData name="Josh Yager" userId="bb6022a4-e725-4dc3-a1b9-6f19b66b35eb" providerId="ADAL" clId="{2EA7F14A-B947-4D1D-9DFA-D8B1B51C30D5}" dt="2020-09-04T16:53:08.074" v="1873" actId="1076"/>
          <ac:picMkLst>
            <pc:docMk/>
            <pc:sldMk cId="2481394703" sldId="257"/>
            <ac:picMk id="1026" creationId="{00000000-0000-0000-0000-000000000000}"/>
          </ac:picMkLst>
        </pc:picChg>
      </pc:sldChg>
      <pc:sldChg chg="modSp mod">
        <pc:chgData name="Josh Yager" userId="bb6022a4-e725-4dc3-a1b9-6f19b66b35eb" providerId="ADAL" clId="{2EA7F14A-B947-4D1D-9DFA-D8B1B51C30D5}" dt="2020-09-04T17:00:18.124" v="1971" actId="1035"/>
        <pc:sldMkLst>
          <pc:docMk/>
          <pc:sldMk cId="3219563675" sldId="258"/>
        </pc:sldMkLst>
        <pc:spChg chg="mod">
          <ac:chgData name="Josh Yager" userId="bb6022a4-e725-4dc3-a1b9-6f19b66b35eb" providerId="ADAL" clId="{2EA7F14A-B947-4D1D-9DFA-D8B1B51C30D5}" dt="2020-09-04T16:55:47.612" v="1905" actId="1076"/>
          <ac:spMkLst>
            <pc:docMk/>
            <pc:sldMk cId="3219563675" sldId="258"/>
            <ac:spMk id="2" creationId="{00000000-0000-0000-0000-000000000000}"/>
          </ac:spMkLst>
        </pc:spChg>
        <pc:spChg chg="mod">
          <ac:chgData name="Josh Yager" userId="bb6022a4-e725-4dc3-a1b9-6f19b66b35eb" providerId="ADAL" clId="{2EA7F14A-B947-4D1D-9DFA-D8B1B51C30D5}" dt="2020-09-04T16:54:59.934" v="1897" actId="14100"/>
          <ac:spMkLst>
            <pc:docMk/>
            <pc:sldMk cId="3219563675" sldId="258"/>
            <ac:spMk id="3" creationId="{00000000-0000-0000-0000-000000000000}"/>
          </ac:spMkLst>
        </pc:spChg>
        <pc:spChg chg="mod">
          <ac:chgData name="Josh Yager" userId="bb6022a4-e725-4dc3-a1b9-6f19b66b35eb" providerId="ADAL" clId="{2EA7F14A-B947-4D1D-9DFA-D8B1B51C30D5}" dt="2020-09-04T17:00:18.124" v="1971" actId="1035"/>
          <ac:spMkLst>
            <pc:docMk/>
            <pc:sldMk cId="3219563675" sldId="258"/>
            <ac:spMk id="10" creationId="{00000000-0000-0000-0000-000000000000}"/>
          </ac:spMkLst>
        </pc:spChg>
        <pc:picChg chg="mod">
          <ac:chgData name="Josh Yager" userId="bb6022a4-e725-4dc3-a1b9-6f19b66b35eb" providerId="ADAL" clId="{2EA7F14A-B947-4D1D-9DFA-D8B1B51C30D5}" dt="2020-09-04T16:55:23.791" v="1900" actId="1076"/>
          <ac:picMkLst>
            <pc:docMk/>
            <pc:sldMk cId="3219563675" sldId="258"/>
            <ac:picMk id="7" creationId="{00000000-0000-0000-0000-000000000000}"/>
          </ac:picMkLst>
        </pc:picChg>
      </pc:sldChg>
      <pc:sldChg chg="modSp mod">
        <pc:chgData name="Josh Yager" userId="bb6022a4-e725-4dc3-a1b9-6f19b66b35eb" providerId="ADAL" clId="{2EA7F14A-B947-4D1D-9DFA-D8B1B51C30D5}" dt="2020-09-04T16:59:49.204" v="1951" actId="1036"/>
        <pc:sldMkLst>
          <pc:docMk/>
          <pc:sldMk cId="1106800768" sldId="259"/>
        </pc:sldMkLst>
        <pc:spChg chg="mod">
          <ac:chgData name="Josh Yager" userId="bb6022a4-e725-4dc3-a1b9-6f19b66b35eb" providerId="ADAL" clId="{2EA7F14A-B947-4D1D-9DFA-D8B1B51C30D5}" dt="2020-09-04T16:59:49.204" v="1951" actId="1036"/>
          <ac:spMkLst>
            <pc:docMk/>
            <pc:sldMk cId="1106800768" sldId="259"/>
            <ac:spMk id="4" creationId="{00000000-0000-0000-0000-000000000000}"/>
          </ac:spMkLst>
        </pc:spChg>
        <pc:spChg chg="mod">
          <ac:chgData name="Josh Yager" userId="bb6022a4-e725-4dc3-a1b9-6f19b66b35eb" providerId="ADAL" clId="{2EA7F14A-B947-4D1D-9DFA-D8B1B51C30D5}" dt="2020-09-04T16:40:42.372" v="1219" actId="20577"/>
          <ac:spMkLst>
            <pc:docMk/>
            <pc:sldMk cId="1106800768" sldId="259"/>
            <ac:spMk id="5" creationId="{00000000-0000-0000-0000-000000000000}"/>
          </ac:spMkLst>
        </pc:spChg>
      </pc:sldChg>
      <pc:sldChg chg="modSp mod">
        <pc:chgData name="Josh Yager" userId="bb6022a4-e725-4dc3-a1b9-6f19b66b35eb" providerId="ADAL" clId="{2EA7F14A-B947-4D1D-9DFA-D8B1B51C30D5}" dt="2020-09-04T16:59:57.052" v="1955" actId="1035"/>
        <pc:sldMkLst>
          <pc:docMk/>
          <pc:sldMk cId="1285313084" sldId="260"/>
        </pc:sldMkLst>
        <pc:spChg chg="mod">
          <ac:chgData name="Josh Yager" userId="bb6022a4-e725-4dc3-a1b9-6f19b66b35eb" providerId="ADAL" clId="{2EA7F14A-B947-4D1D-9DFA-D8B1B51C30D5}" dt="2020-09-04T16:59:57.052" v="1955" actId="1035"/>
          <ac:spMkLst>
            <pc:docMk/>
            <pc:sldMk cId="1285313084" sldId="260"/>
            <ac:spMk id="2" creationId="{00000000-0000-0000-0000-000000000000}"/>
          </ac:spMkLst>
        </pc:spChg>
        <pc:spChg chg="mod">
          <ac:chgData name="Josh Yager" userId="bb6022a4-e725-4dc3-a1b9-6f19b66b35eb" providerId="ADAL" clId="{2EA7F14A-B947-4D1D-9DFA-D8B1B51C30D5}" dt="2020-09-04T16:52:01.698" v="1857" actId="255"/>
          <ac:spMkLst>
            <pc:docMk/>
            <pc:sldMk cId="1285313084" sldId="260"/>
            <ac:spMk id="3" creationId="{00000000-0000-0000-0000-000000000000}"/>
          </ac:spMkLst>
        </pc:spChg>
      </pc:sldChg>
      <pc:sldChg chg="modSp mod">
        <pc:chgData name="Josh Yager" userId="bb6022a4-e725-4dc3-a1b9-6f19b66b35eb" providerId="ADAL" clId="{2EA7F14A-B947-4D1D-9DFA-D8B1B51C30D5}" dt="2020-09-04T17:00:02.979" v="1961" actId="1035"/>
        <pc:sldMkLst>
          <pc:docMk/>
          <pc:sldMk cId="490190217" sldId="261"/>
        </pc:sldMkLst>
        <pc:spChg chg="mod">
          <ac:chgData name="Josh Yager" userId="bb6022a4-e725-4dc3-a1b9-6f19b66b35eb" providerId="ADAL" clId="{2EA7F14A-B947-4D1D-9DFA-D8B1B51C30D5}" dt="2020-09-04T17:00:02.979" v="1961" actId="1035"/>
          <ac:spMkLst>
            <pc:docMk/>
            <pc:sldMk cId="490190217" sldId="261"/>
            <ac:spMk id="2" creationId="{00000000-0000-0000-0000-000000000000}"/>
          </ac:spMkLst>
        </pc:spChg>
        <pc:spChg chg="mod">
          <ac:chgData name="Josh Yager" userId="bb6022a4-e725-4dc3-a1b9-6f19b66b35eb" providerId="ADAL" clId="{2EA7F14A-B947-4D1D-9DFA-D8B1B51C30D5}" dt="2020-09-04T16:53:53.033" v="1880" actId="1076"/>
          <ac:spMkLst>
            <pc:docMk/>
            <pc:sldMk cId="490190217" sldId="261"/>
            <ac:spMk id="3" creationId="{00000000-0000-0000-0000-000000000000}"/>
          </ac:spMkLst>
        </pc:spChg>
      </pc:sldChg>
      <pc:sldChg chg="modSp mod">
        <pc:chgData name="Josh Yager" userId="bb6022a4-e725-4dc3-a1b9-6f19b66b35eb" providerId="ADAL" clId="{2EA7F14A-B947-4D1D-9DFA-D8B1B51C30D5}" dt="2020-09-04T17:00:07.796" v="1967" actId="1035"/>
        <pc:sldMkLst>
          <pc:docMk/>
          <pc:sldMk cId="2445252419" sldId="262"/>
        </pc:sldMkLst>
        <pc:spChg chg="mod">
          <ac:chgData name="Josh Yager" userId="bb6022a4-e725-4dc3-a1b9-6f19b66b35eb" providerId="ADAL" clId="{2EA7F14A-B947-4D1D-9DFA-D8B1B51C30D5}" dt="2020-09-04T17:00:07.796" v="1967" actId="1035"/>
          <ac:spMkLst>
            <pc:docMk/>
            <pc:sldMk cId="2445252419" sldId="262"/>
            <ac:spMk id="2" creationId="{00000000-0000-0000-0000-000000000000}"/>
          </ac:spMkLst>
        </pc:spChg>
        <pc:spChg chg="mod">
          <ac:chgData name="Josh Yager" userId="bb6022a4-e725-4dc3-a1b9-6f19b66b35eb" providerId="ADAL" clId="{2EA7F14A-B947-4D1D-9DFA-D8B1B51C30D5}" dt="2020-09-04T16:54:20.902" v="1887" actId="1076"/>
          <ac:spMkLst>
            <pc:docMk/>
            <pc:sldMk cId="2445252419" sldId="262"/>
            <ac:spMk id="3" creationId="{00000000-0000-0000-0000-000000000000}"/>
          </ac:spMkLst>
        </pc:spChg>
      </pc:sldChg>
      <pc:sldChg chg="modSp mod">
        <pc:chgData name="Josh Yager" userId="bb6022a4-e725-4dc3-a1b9-6f19b66b35eb" providerId="ADAL" clId="{2EA7F14A-B947-4D1D-9DFA-D8B1B51C30D5}" dt="2020-09-04T17:00:24.700" v="1979" actId="1035"/>
        <pc:sldMkLst>
          <pc:docMk/>
          <pc:sldMk cId="2548963307" sldId="263"/>
        </pc:sldMkLst>
        <pc:spChg chg="mod">
          <ac:chgData name="Josh Yager" userId="bb6022a4-e725-4dc3-a1b9-6f19b66b35eb" providerId="ADAL" clId="{2EA7F14A-B947-4D1D-9DFA-D8B1B51C30D5}" dt="2020-09-04T17:00:24.700" v="1979" actId="1035"/>
          <ac:spMkLst>
            <pc:docMk/>
            <pc:sldMk cId="2548963307" sldId="263"/>
            <ac:spMk id="2" creationId="{00000000-0000-0000-0000-000000000000}"/>
          </ac:spMkLst>
        </pc:spChg>
        <pc:graphicFrameChg chg="mod modGraphic">
          <ac:chgData name="Josh Yager" userId="bb6022a4-e725-4dc3-a1b9-6f19b66b35eb" providerId="ADAL" clId="{2EA7F14A-B947-4D1D-9DFA-D8B1B51C30D5}" dt="2020-09-04T16:56:52.994" v="1917" actId="255"/>
          <ac:graphicFrameMkLst>
            <pc:docMk/>
            <pc:sldMk cId="2548963307" sldId="263"/>
            <ac:graphicFrameMk id="4" creationId="{00000000-0000-0000-0000-000000000000}"/>
          </ac:graphicFrameMkLst>
        </pc:graphicFrameChg>
      </pc:sldChg>
      <pc:sldChg chg="modSp mod">
        <pc:chgData name="Josh Yager" userId="bb6022a4-e725-4dc3-a1b9-6f19b66b35eb" providerId="ADAL" clId="{2EA7F14A-B947-4D1D-9DFA-D8B1B51C30D5}" dt="2020-09-04T17:00:31.652" v="1989" actId="1035"/>
        <pc:sldMkLst>
          <pc:docMk/>
          <pc:sldMk cId="261070832" sldId="264"/>
        </pc:sldMkLst>
        <pc:spChg chg="mod">
          <ac:chgData name="Josh Yager" userId="bb6022a4-e725-4dc3-a1b9-6f19b66b35eb" providerId="ADAL" clId="{2EA7F14A-B947-4D1D-9DFA-D8B1B51C30D5}" dt="2020-09-04T17:00:31.652" v="1989" actId="1035"/>
          <ac:spMkLst>
            <pc:docMk/>
            <pc:sldMk cId="261070832" sldId="264"/>
            <ac:spMk id="2" creationId="{00000000-0000-0000-0000-000000000000}"/>
          </ac:spMkLst>
        </pc:spChg>
        <pc:spChg chg="mod">
          <ac:chgData name="Josh Yager" userId="bb6022a4-e725-4dc3-a1b9-6f19b66b35eb" providerId="ADAL" clId="{2EA7F14A-B947-4D1D-9DFA-D8B1B51C30D5}" dt="2020-09-04T16:57:49.448" v="1927" actId="1076"/>
          <ac:spMkLst>
            <pc:docMk/>
            <pc:sldMk cId="261070832" sldId="264"/>
            <ac:spMk id="3" creationId="{00000000-0000-0000-0000-000000000000}"/>
          </ac:spMkLst>
        </pc:spChg>
      </pc:sldChg>
    </pc:docChg>
  </pc:docChgLst>
  <pc:docChgLst>
    <pc:chgData name="Josh Yager" userId="bb6022a4-e725-4dc3-a1b9-6f19b66b35eb" providerId="ADAL" clId="{CE6CC705-03A6-424E-8CD0-9EF61AFEF27C}"/>
    <pc:docChg chg="undo custSel modSld">
      <pc:chgData name="Josh Yager" userId="bb6022a4-e725-4dc3-a1b9-6f19b66b35eb" providerId="ADAL" clId="{CE6CC705-03A6-424E-8CD0-9EF61AFEF27C}" dt="2020-09-04T17:29:40.631" v="2138" actId="1076"/>
      <pc:docMkLst>
        <pc:docMk/>
      </pc:docMkLst>
      <pc:sldChg chg="addSp delSp modSp mod">
        <pc:chgData name="Josh Yager" userId="bb6022a4-e725-4dc3-a1b9-6f19b66b35eb" providerId="ADAL" clId="{CE6CC705-03A6-424E-8CD0-9EF61AFEF27C}" dt="2020-09-04T17:29:40.631" v="2138" actId="1076"/>
        <pc:sldMkLst>
          <pc:docMk/>
          <pc:sldMk cId="2481394703" sldId="257"/>
        </pc:sldMkLst>
        <pc:spChg chg="mod">
          <ac:chgData name="Josh Yager" userId="bb6022a4-e725-4dc3-a1b9-6f19b66b35eb" providerId="ADAL" clId="{CE6CC705-03A6-424E-8CD0-9EF61AFEF27C}" dt="2020-09-04T17:08:13.493" v="1" actId="20577"/>
          <ac:spMkLst>
            <pc:docMk/>
            <pc:sldMk cId="2481394703" sldId="257"/>
            <ac:spMk id="2" creationId="{00000000-0000-0000-0000-000000000000}"/>
          </ac:spMkLst>
        </pc:spChg>
        <pc:picChg chg="add mod">
          <ac:chgData name="Josh Yager" userId="bb6022a4-e725-4dc3-a1b9-6f19b66b35eb" providerId="ADAL" clId="{CE6CC705-03A6-424E-8CD0-9EF61AFEF27C}" dt="2020-09-04T17:29:40.631" v="2138" actId="1076"/>
          <ac:picMkLst>
            <pc:docMk/>
            <pc:sldMk cId="2481394703" sldId="257"/>
            <ac:picMk id="3" creationId="{AA1D3E0E-2DD1-4EEA-AAD8-40D3FA740186}"/>
          </ac:picMkLst>
        </pc:picChg>
        <pc:picChg chg="del">
          <ac:chgData name="Josh Yager" userId="bb6022a4-e725-4dc3-a1b9-6f19b66b35eb" providerId="ADAL" clId="{CE6CC705-03A6-424E-8CD0-9EF61AFEF27C}" dt="2020-09-04T17:08:17.812" v="2" actId="478"/>
          <ac:picMkLst>
            <pc:docMk/>
            <pc:sldMk cId="2481394703" sldId="257"/>
            <ac:picMk id="1026" creationId="{00000000-0000-0000-0000-000000000000}"/>
          </ac:picMkLst>
        </pc:picChg>
      </pc:sldChg>
      <pc:sldChg chg="modSp mod">
        <pc:chgData name="Josh Yager" userId="bb6022a4-e725-4dc3-a1b9-6f19b66b35eb" providerId="ADAL" clId="{CE6CC705-03A6-424E-8CD0-9EF61AFEF27C}" dt="2020-09-04T17:28:57.085" v="2137" actId="20577"/>
        <pc:sldMkLst>
          <pc:docMk/>
          <pc:sldMk cId="3219563675" sldId="258"/>
        </pc:sldMkLst>
        <pc:spChg chg="mod">
          <ac:chgData name="Josh Yager" userId="bb6022a4-e725-4dc3-a1b9-6f19b66b35eb" providerId="ADAL" clId="{CE6CC705-03A6-424E-8CD0-9EF61AFEF27C}" dt="2020-09-04T17:28:57.085" v="2137" actId="20577"/>
          <ac:spMkLst>
            <pc:docMk/>
            <pc:sldMk cId="3219563675" sldId="258"/>
            <ac:spMk id="3" creationId="{00000000-0000-0000-0000-000000000000}"/>
          </ac:spMkLst>
        </pc:spChg>
      </pc:sldChg>
      <pc:sldChg chg="modSp mod">
        <pc:chgData name="Josh Yager" userId="bb6022a4-e725-4dc3-a1b9-6f19b66b35eb" providerId="ADAL" clId="{CE6CC705-03A6-424E-8CD0-9EF61AFEF27C}" dt="2020-09-04T17:15:28.415" v="1465" actId="1076"/>
        <pc:sldMkLst>
          <pc:docMk/>
          <pc:sldMk cId="1106800768" sldId="259"/>
        </pc:sldMkLst>
        <pc:spChg chg="mod">
          <ac:chgData name="Josh Yager" userId="bb6022a4-e725-4dc3-a1b9-6f19b66b35eb" providerId="ADAL" clId="{CE6CC705-03A6-424E-8CD0-9EF61AFEF27C}" dt="2020-09-04T17:15:28.415" v="1465" actId="1076"/>
          <ac:spMkLst>
            <pc:docMk/>
            <pc:sldMk cId="1106800768" sldId="259"/>
            <ac:spMk id="5" creationId="{00000000-0000-0000-0000-000000000000}"/>
          </ac:spMkLst>
        </pc:spChg>
      </pc:sldChg>
      <pc:sldChg chg="modSp mod">
        <pc:chgData name="Josh Yager" userId="bb6022a4-e725-4dc3-a1b9-6f19b66b35eb" providerId="ADAL" clId="{CE6CC705-03A6-424E-8CD0-9EF61AFEF27C}" dt="2020-09-04T17:17:40.676" v="1481" actId="20577"/>
        <pc:sldMkLst>
          <pc:docMk/>
          <pc:sldMk cId="1285313084" sldId="260"/>
        </pc:sldMkLst>
        <pc:spChg chg="mod">
          <ac:chgData name="Josh Yager" userId="bb6022a4-e725-4dc3-a1b9-6f19b66b35eb" providerId="ADAL" clId="{CE6CC705-03A6-424E-8CD0-9EF61AFEF27C}" dt="2020-09-04T17:17:40.676" v="1481" actId="20577"/>
          <ac:spMkLst>
            <pc:docMk/>
            <pc:sldMk cId="1285313084" sldId="260"/>
            <ac:spMk id="3" creationId="{00000000-0000-0000-0000-000000000000}"/>
          </ac:spMkLst>
        </pc:spChg>
      </pc:sldChg>
      <pc:sldChg chg="modSp mod">
        <pc:chgData name="Josh Yager" userId="bb6022a4-e725-4dc3-a1b9-6f19b66b35eb" providerId="ADAL" clId="{CE6CC705-03A6-424E-8CD0-9EF61AFEF27C}" dt="2020-09-04T17:22:34.256" v="1622" actId="1076"/>
        <pc:sldMkLst>
          <pc:docMk/>
          <pc:sldMk cId="490190217" sldId="261"/>
        </pc:sldMkLst>
        <pc:spChg chg="mod">
          <ac:chgData name="Josh Yager" userId="bb6022a4-e725-4dc3-a1b9-6f19b66b35eb" providerId="ADAL" clId="{CE6CC705-03A6-424E-8CD0-9EF61AFEF27C}" dt="2020-09-04T17:22:34.256" v="1622" actId="1076"/>
          <ac:spMkLst>
            <pc:docMk/>
            <pc:sldMk cId="490190217" sldId="261"/>
            <ac:spMk id="3" creationId="{00000000-0000-0000-0000-000000000000}"/>
          </ac:spMkLst>
        </pc:spChg>
      </pc:sldChg>
      <pc:sldChg chg="modSp mod">
        <pc:chgData name="Josh Yager" userId="bb6022a4-e725-4dc3-a1b9-6f19b66b35eb" providerId="ADAL" clId="{CE6CC705-03A6-424E-8CD0-9EF61AFEF27C}" dt="2020-09-04T17:28:41.478" v="2134" actId="6549"/>
        <pc:sldMkLst>
          <pc:docMk/>
          <pc:sldMk cId="2445252419" sldId="262"/>
        </pc:sldMkLst>
        <pc:spChg chg="mod">
          <ac:chgData name="Josh Yager" userId="bb6022a4-e725-4dc3-a1b9-6f19b66b35eb" providerId="ADAL" clId="{CE6CC705-03A6-424E-8CD0-9EF61AFEF27C}" dt="2020-09-04T17:28:41.478" v="2134" actId="6549"/>
          <ac:spMkLst>
            <pc:docMk/>
            <pc:sldMk cId="2445252419" sldId="262"/>
            <ac:spMk id="3" creationId="{00000000-0000-0000-0000-000000000000}"/>
          </ac:spMkLst>
        </pc:spChg>
      </pc:sldChg>
    </pc:docChg>
  </pc:docChgLst>
  <pc:docChgLst>
    <pc:chgData name="Guest User" userId="S::urn:spo:anon#185231e1864ca134fa44ad017e27486eaeeb2d98d6b45c203f754e5eab3f926c::" providerId="AD" clId="Web-{66A6866E-B3F4-A5F6-C763-02124FF94C3B}"/>
    <pc:docChg chg="modSld">
      <pc:chgData name="Guest User" userId="S::urn:spo:anon#185231e1864ca134fa44ad017e27486eaeeb2d98d6b45c203f754e5eab3f926c::" providerId="AD" clId="Web-{66A6866E-B3F4-A5F6-C763-02124FF94C3B}" dt="2020-09-04T18:03:26.916" v="32" actId="20577"/>
      <pc:docMkLst>
        <pc:docMk/>
      </pc:docMkLst>
      <pc:sldChg chg="modSp">
        <pc:chgData name="Guest User" userId="S::urn:spo:anon#185231e1864ca134fa44ad017e27486eaeeb2d98d6b45c203f754e5eab3f926c::" providerId="AD" clId="Web-{66A6866E-B3F4-A5F6-C763-02124FF94C3B}" dt="2020-09-04T18:01:18.069" v="11" actId="20577"/>
        <pc:sldMkLst>
          <pc:docMk/>
          <pc:sldMk cId="1106800768" sldId="259"/>
        </pc:sldMkLst>
        <pc:spChg chg="mod">
          <ac:chgData name="Guest User" userId="S::urn:spo:anon#185231e1864ca134fa44ad017e27486eaeeb2d98d6b45c203f754e5eab3f926c::" providerId="AD" clId="Web-{66A6866E-B3F4-A5F6-C763-02124FF94C3B}" dt="2020-09-04T18:01:18.069" v="11" actId="20577"/>
          <ac:spMkLst>
            <pc:docMk/>
            <pc:sldMk cId="1106800768" sldId="259"/>
            <ac:spMk id="5" creationId="{00000000-0000-0000-0000-000000000000}"/>
          </ac:spMkLst>
        </pc:spChg>
      </pc:sldChg>
      <pc:sldChg chg="modSp">
        <pc:chgData name="Guest User" userId="S::urn:spo:anon#185231e1864ca134fa44ad017e27486eaeeb2d98d6b45c203f754e5eab3f926c::" providerId="AD" clId="Web-{66A6866E-B3F4-A5F6-C763-02124FF94C3B}" dt="2020-09-04T18:01:59.507" v="16" actId="20577"/>
        <pc:sldMkLst>
          <pc:docMk/>
          <pc:sldMk cId="1285313084" sldId="260"/>
        </pc:sldMkLst>
        <pc:spChg chg="mod">
          <ac:chgData name="Guest User" userId="S::urn:spo:anon#185231e1864ca134fa44ad017e27486eaeeb2d98d6b45c203f754e5eab3f926c::" providerId="AD" clId="Web-{66A6866E-B3F4-A5F6-C763-02124FF94C3B}" dt="2020-09-04T18:01:59.507" v="16" actId="20577"/>
          <ac:spMkLst>
            <pc:docMk/>
            <pc:sldMk cId="1285313084" sldId="260"/>
            <ac:spMk id="3" creationId="{00000000-0000-0000-0000-000000000000}"/>
          </ac:spMkLst>
        </pc:spChg>
      </pc:sldChg>
      <pc:sldChg chg="modSp">
        <pc:chgData name="Guest User" userId="S::urn:spo:anon#185231e1864ca134fa44ad017e27486eaeeb2d98d6b45c203f754e5eab3f926c::" providerId="AD" clId="Web-{66A6866E-B3F4-A5F6-C763-02124FF94C3B}" dt="2020-09-04T18:03:26.916" v="32" actId="20577"/>
        <pc:sldMkLst>
          <pc:docMk/>
          <pc:sldMk cId="490190217" sldId="261"/>
        </pc:sldMkLst>
        <pc:spChg chg="mod">
          <ac:chgData name="Guest User" userId="S::urn:spo:anon#185231e1864ca134fa44ad017e27486eaeeb2d98d6b45c203f754e5eab3f926c::" providerId="AD" clId="Web-{66A6866E-B3F4-A5F6-C763-02124FF94C3B}" dt="2020-09-04T18:03:26.916" v="32" actId="20577"/>
          <ac:spMkLst>
            <pc:docMk/>
            <pc:sldMk cId="490190217" sldId="261"/>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5372F1-2231-42EA-963B-779C979B4DF2}" type="datetimeFigureOut">
              <a:rPr lang="en-US" smtClean="0"/>
              <a:t>9/4/2020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DD9674-9C12-40BA-A8FF-5FDAE5289262}" type="slidenum">
              <a:rPr lang="en-US" smtClean="0"/>
              <a:t>‹#›</a:t>
            </a:fld>
            <a:endParaRPr lang="en-US"/>
          </a:p>
        </p:txBody>
      </p:sp>
    </p:spTree>
    <p:extLst>
      <p:ext uri="{BB962C8B-B14F-4D97-AF65-F5344CB8AC3E}">
        <p14:creationId xmlns:p14="http://schemas.microsoft.com/office/powerpoint/2010/main" val="1336055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7C0BA8-F1C1-458F-82E6-7E60EB85E229}" type="slidenum">
              <a:rPr lang="en-US" smtClean="0"/>
              <a:pPr/>
              <a:t>2</a:t>
            </a:fld>
            <a:endParaRPr lang="en-US"/>
          </a:p>
        </p:txBody>
      </p:sp>
    </p:spTree>
    <p:extLst>
      <p:ext uri="{BB962C8B-B14F-4D97-AF65-F5344CB8AC3E}">
        <p14:creationId xmlns:p14="http://schemas.microsoft.com/office/powerpoint/2010/main" val="678095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E7F4BC7-A905-44FB-8179-973AD8BD0768}" type="datetimeFigureOut">
              <a:rPr lang="en-US" smtClean="0"/>
              <a:t>9/4/2020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89768-B463-4C5B-8362-1CF407341E6C}" type="slidenum">
              <a:rPr lang="en-US" smtClean="0"/>
              <a:t>‹#›</a:t>
            </a:fld>
            <a:endParaRPr lang="en-US"/>
          </a:p>
        </p:txBody>
      </p:sp>
    </p:spTree>
    <p:extLst>
      <p:ext uri="{BB962C8B-B14F-4D97-AF65-F5344CB8AC3E}">
        <p14:creationId xmlns:p14="http://schemas.microsoft.com/office/powerpoint/2010/main" val="2423061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7F4BC7-A905-44FB-8179-973AD8BD0768}" type="datetimeFigureOut">
              <a:rPr lang="en-US" smtClean="0"/>
              <a:t>9/4/2020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89768-B463-4C5B-8362-1CF407341E6C}" type="slidenum">
              <a:rPr lang="en-US" smtClean="0"/>
              <a:t>‹#›</a:t>
            </a:fld>
            <a:endParaRPr lang="en-US"/>
          </a:p>
        </p:txBody>
      </p:sp>
    </p:spTree>
    <p:extLst>
      <p:ext uri="{BB962C8B-B14F-4D97-AF65-F5344CB8AC3E}">
        <p14:creationId xmlns:p14="http://schemas.microsoft.com/office/powerpoint/2010/main" val="1138921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7F4BC7-A905-44FB-8179-973AD8BD0768}" type="datetimeFigureOut">
              <a:rPr lang="en-US" smtClean="0"/>
              <a:t>9/4/2020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89768-B463-4C5B-8362-1CF407341E6C}" type="slidenum">
              <a:rPr lang="en-US" smtClean="0"/>
              <a:t>‹#›</a:t>
            </a:fld>
            <a:endParaRPr lang="en-US"/>
          </a:p>
        </p:txBody>
      </p:sp>
    </p:spTree>
    <p:extLst>
      <p:ext uri="{BB962C8B-B14F-4D97-AF65-F5344CB8AC3E}">
        <p14:creationId xmlns:p14="http://schemas.microsoft.com/office/powerpoint/2010/main" val="2467432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7F4BC7-A905-44FB-8179-973AD8BD0768}" type="datetimeFigureOut">
              <a:rPr lang="en-US" smtClean="0"/>
              <a:t>9/4/2020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89768-B463-4C5B-8362-1CF407341E6C}" type="slidenum">
              <a:rPr lang="en-US" smtClean="0"/>
              <a:t>‹#›</a:t>
            </a:fld>
            <a:endParaRPr lang="en-US"/>
          </a:p>
        </p:txBody>
      </p:sp>
    </p:spTree>
    <p:extLst>
      <p:ext uri="{BB962C8B-B14F-4D97-AF65-F5344CB8AC3E}">
        <p14:creationId xmlns:p14="http://schemas.microsoft.com/office/powerpoint/2010/main" val="579023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7F4BC7-A905-44FB-8179-973AD8BD0768}" type="datetimeFigureOut">
              <a:rPr lang="en-US" smtClean="0"/>
              <a:t>9/4/2020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89768-B463-4C5B-8362-1CF407341E6C}" type="slidenum">
              <a:rPr lang="en-US" smtClean="0"/>
              <a:t>‹#›</a:t>
            </a:fld>
            <a:endParaRPr lang="en-US"/>
          </a:p>
        </p:txBody>
      </p:sp>
    </p:spTree>
    <p:extLst>
      <p:ext uri="{BB962C8B-B14F-4D97-AF65-F5344CB8AC3E}">
        <p14:creationId xmlns:p14="http://schemas.microsoft.com/office/powerpoint/2010/main" val="3262521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7F4BC7-A905-44FB-8179-973AD8BD0768}" type="datetimeFigureOut">
              <a:rPr lang="en-US" smtClean="0"/>
              <a:t>9/4/2020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A89768-B463-4C5B-8362-1CF407341E6C}" type="slidenum">
              <a:rPr lang="en-US" smtClean="0"/>
              <a:t>‹#›</a:t>
            </a:fld>
            <a:endParaRPr lang="en-US"/>
          </a:p>
        </p:txBody>
      </p:sp>
    </p:spTree>
    <p:extLst>
      <p:ext uri="{BB962C8B-B14F-4D97-AF65-F5344CB8AC3E}">
        <p14:creationId xmlns:p14="http://schemas.microsoft.com/office/powerpoint/2010/main" val="1832185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7F4BC7-A905-44FB-8179-973AD8BD0768}" type="datetimeFigureOut">
              <a:rPr lang="en-US" smtClean="0"/>
              <a:t>9/4/2020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A89768-B463-4C5B-8362-1CF407341E6C}" type="slidenum">
              <a:rPr lang="en-US" smtClean="0"/>
              <a:t>‹#›</a:t>
            </a:fld>
            <a:endParaRPr lang="en-US"/>
          </a:p>
        </p:txBody>
      </p:sp>
    </p:spTree>
    <p:extLst>
      <p:ext uri="{BB962C8B-B14F-4D97-AF65-F5344CB8AC3E}">
        <p14:creationId xmlns:p14="http://schemas.microsoft.com/office/powerpoint/2010/main" val="478208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7F4BC7-A905-44FB-8179-973AD8BD0768}" type="datetimeFigureOut">
              <a:rPr lang="en-US" smtClean="0"/>
              <a:t>9/4/2020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A89768-B463-4C5B-8362-1CF407341E6C}" type="slidenum">
              <a:rPr lang="en-US" smtClean="0"/>
              <a:t>‹#›</a:t>
            </a:fld>
            <a:endParaRPr lang="en-US"/>
          </a:p>
        </p:txBody>
      </p:sp>
    </p:spTree>
    <p:extLst>
      <p:ext uri="{BB962C8B-B14F-4D97-AF65-F5344CB8AC3E}">
        <p14:creationId xmlns:p14="http://schemas.microsoft.com/office/powerpoint/2010/main" val="3489986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7F4BC7-A905-44FB-8179-973AD8BD0768}" type="datetimeFigureOut">
              <a:rPr lang="en-US" smtClean="0"/>
              <a:t>9/4/2020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A89768-B463-4C5B-8362-1CF407341E6C}" type="slidenum">
              <a:rPr lang="en-US" smtClean="0"/>
              <a:t>‹#›</a:t>
            </a:fld>
            <a:endParaRPr lang="en-US"/>
          </a:p>
        </p:txBody>
      </p:sp>
    </p:spTree>
    <p:extLst>
      <p:ext uri="{BB962C8B-B14F-4D97-AF65-F5344CB8AC3E}">
        <p14:creationId xmlns:p14="http://schemas.microsoft.com/office/powerpoint/2010/main" val="1249840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7F4BC7-A905-44FB-8179-973AD8BD0768}" type="datetimeFigureOut">
              <a:rPr lang="en-US" smtClean="0"/>
              <a:t>9/4/2020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A89768-B463-4C5B-8362-1CF407341E6C}" type="slidenum">
              <a:rPr lang="en-US" smtClean="0"/>
              <a:t>‹#›</a:t>
            </a:fld>
            <a:endParaRPr lang="en-US"/>
          </a:p>
        </p:txBody>
      </p:sp>
    </p:spTree>
    <p:extLst>
      <p:ext uri="{BB962C8B-B14F-4D97-AF65-F5344CB8AC3E}">
        <p14:creationId xmlns:p14="http://schemas.microsoft.com/office/powerpoint/2010/main" val="1557638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7F4BC7-A905-44FB-8179-973AD8BD0768}" type="datetimeFigureOut">
              <a:rPr lang="en-US" smtClean="0"/>
              <a:t>9/4/2020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A89768-B463-4C5B-8362-1CF407341E6C}" type="slidenum">
              <a:rPr lang="en-US" smtClean="0"/>
              <a:t>‹#›</a:t>
            </a:fld>
            <a:endParaRPr lang="en-US"/>
          </a:p>
        </p:txBody>
      </p:sp>
    </p:spTree>
    <p:extLst>
      <p:ext uri="{BB962C8B-B14F-4D97-AF65-F5344CB8AC3E}">
        <p14:creationId xmlns:p14="http://schemas.microsoft.com/office/powerpoint/2010/main" val="903832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7F4BC7-A905-44FB-8179-973AD8BD0768}" type="datetimeFigureOut">
              <a:rPr lang="en-US" smtClean="0"/>
              <a:t>9/4/2020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A89768-B463-4C5B-8362-1CF407341E6C}" type="slidenum">
              <a:rPr lang="en-US" smtClean="0"/>
              <a:t>‹#›</a:t>
            </a:fld>
            <a:endParaRPr lang="en-US"/>
          </a:p>
        </p:txBody>
      </p:sp>
    </p:spTree>
    <p:extLst>
      <p:ext uri="{BB962C8B-B14F-4D97-AF65-F5344CB8AC3E}">
        <p14:creationId xmlns:p14="http://schemas.microsoft.com/office/powerpoint/2010/main" val="277666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655465"/>
            <a:ext cx="8229600" cy="731838"/>
          </a:xfrm>
        </p:spPr>
        <p:txBody>
          <a:bodyPr>
            <a:noAutofit/>
          </a:bodyPr>
          <a:lstStyle/>
          <a:p>
            <a:r>
              <a:rPr lang="en-US" sz="3200">
                <a:effectLst/>
                <a:latin typeface="Calibri" panose="020F0502020204030204" pitchFamily="34" charset="0"/>
                <a:ea typeface="Calibri" panose="020F0502020204030204" pitchFamily="34" charset="0"/>
              </a:rPr>
              <a:t>How much should a trustee be paid? </a:t>
            </a:r>
            <a:br>
              <a:rPr lang="en-US" sz="3200">
                <a:effectLst/>
                <a:latin typeface="Calibri" panose="020F0502020204030204" pitchFamily="34" charset="0"/>
                <a:ea typeface="Calibri" panose="020F0502020204030204" pitchFamily="34" charset="0"/>
              </a:rPr>
            </a:br>
            <a:r>
              <a:rPr lang="en-US" sz="3200">
                <a:effectLst/>
                <a:latin typeface="Calibri" panose="020F0502020204030204" pitchFamily="34" charset="0"/>
                <a:ea typeface="Calibri" panose="020F0502020204030204" pitchFamily="34" charset="0"/>
              </a:rPr>
              <a:t>An analysis of the California Rules of Court 7.776</a:t>
            </a:r>
            <a:endParaRPr lang="en-US" sz="3200" u="sng">
              <a:latin typeface="+mn-lt"/>
            </a:endParaRPr>
          </a:p>
        </p:txBody>
      </p:sp>
      <p:sp>
        <p:nvSpPr>
          <p:cNvPr id="4" name="TextBox 3"/>
          <p:cNvSpPr txBox="1"/>
          <p:nvPr/>
        </p:nvSpPr>
        <p:spPr>
          <a:xfrm>
            <a:off x="492991" y="5987534"/>
            <a:ext cx="8153400" cy="369332"/>
          </a:xfrm>
          <a:prstGeom prst="rect">
            <a:avLst/>
          </a:prstGeom>
          <a:noFill/>
        </p:spPr>
        <p:txBody>
          <a:bodyPr wrap="square" rtlCol="0" anchor="ctr">
            <a:spAutoFit/>
          </a:bodyPr>
          <a:lstStyle/>
          <a:p>
            <a:r>
              <a:rPr lang="en-US"/>
              <a:t>Josh@anodosadvisors.com					(805) 899-1245</a:t>
            </a:r>
          </a:p>
        </p:txBody>
      </p:sp>
      <p:pic>
        <p:nvPicPr>
          <p:cNvPr id="3" name="Picture 2">
            <a:extLst>
              <a:ext uri="{FF2B5EF4-FFF2-40B4-BE49-F238E27FC236}">
                <a16:creationId xmlns:a16="http://schemas.microsoft.com/office/drawing/2014/main" id="{AA1D3E0E-2DD1-4EEA-AAD8-40D3FA74018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57300" y="1703519"/>
            <a:ext cx="6629400" cy="3967798"/>
          </a:xfrm>
          <a:prstGeom prst="rect">
            <a:avLst/>
          </a:prstGeom>
          <a:solidFill>
            <a:srgbClr val="FFFFFF">
              <a:shade val="85000"/>
            </a:srgbClr>
          </a:solidFill>
          <a:ln w="127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481394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21148"/>
            <a:ext cx="8229600" cy="381000"/>
          </a:xfrm>
        </p:spPr>
        <p:txBody>
          <a:bodyPr>
            <a:normAutofit fontScale="90000"/>
          </a:bodyPr>
          <a:lstStyle/>
          <a:p>
            <a:r>
              <a:rPr lang="en-US" sz="3600" b="1" u="sng">
                <a:latin typeface="+mn-lt"/>
              </a:rPr>
              <a:t>Approved for CPE/MCLE</a:t>
            </a:r>
            <a:endParaRPr lang="en-US" sz="3600" b="1">
              <a:latin typeface="+mn-lt"/>
            </a:endParaRPr>
          </a:p>
        </p:txBody>
      </p:sp>
      <p:sp>
        <p:nvSpPr>
          <p:cNvPr id="5" name="Content Placeholder 4"/>
          <p:cNvSpPr>
            <a:spLocks noGrp="1"/>
          </p:cNvSpPr>
          <p:nvPr>
            <p:ph idx="1"/>
          </p:nvPr>
        </p:nvSpPr>
        <p:spPr>
          <a:xfrm>
            <a:off x="381000" y="1295400"/>
            <a:ext cx="8382000" cy="5143500"/>
          </a:xfrm>
        </p:spPr>
        <p:txBody>
          <a:bodyPr vert="horz" lIns="91440" tIns="45720" rIns="91440" bIns="45720" rtlCol="0" anchor="t">
            <a:noAutofit/>
          </a:bodyPr>
          <a:lstStyle/>
          <a:p>
            <a:pPr marL="0" indent="0">
              <a:lnSpc>
                <a:spcPct val="125000"/>
              </a:lnSpc>
              <a:buNone/>
            </a:pPr>
            <a:r>
              <a:rPr lang="en-US" sz="1800"/>
              <a:t>Few trustees have a good answer to the question “How much Should I be paid”. Their professional advisors often disagree. Some say an hourly rate, some say a percent of the trust assets, and others say a flat retainer. </a:t>
            </a:r>
          </a:p>
          <a:p>
            <a:pPr lvl="1">
              <a:lnSpc>
                <a:spcPts val="1750"/>
              </a:lnSpc>
              <a:spcBef>
                <a:spcPts val="875"/>
              </a:spcBef>
              <a:spcAft>
                <a:spcPts val="875"/>
              </a:spcAft>
              <a:buFont typeface="Wingdings" pitchFamily="2" charset="2"/>
              <a:buChar char="q"/>
            </a:pPr>
            <a:r>
              <a:rPr lang="en-US" sz="1800"/>
              <a:t>Should I charge an hourly rate and if so in what amount? </a:t>
            </a:r>
          </a:p>
          <a:p>
            <a:pPr lvl="1">
              <a:lnSpc>
                <a:spcPts val="1750"/>
              </a:lnSpc>
              <a:spcBef>
                <a:spcPts val="875"/>
              </a:spcBef>
              <a:spcAft>
                <a:spcPts val="875"/>
              </a:spcAft>
              <a:buFont typeface="Wingdings" pitchFamily="2" charset="2"/>
              <a:buChar char="q"/>
            </a:pPr>
            <a:r>
              <a:rPr lang="en-US" sz="1800"/>
              <a:t>Should I charge a percent of the trust portfolio like the corporate trustee do? </a:t>
            </a:r>
          </a:p>
          <a:p>
            <a:pPr lvl="1">
              <a:lnSpc>
                <a:spcPts val="1750"/>
              </a:lnSpc>
              <a:spcBef>
                <a:spcPts val="875"/>
              </a:spcBef>
              <a:spcAft>
                <a:spcPts val="875"/>
              </a:spcAft>
              <a:buFont typeface="Wingdings" pitchFamily="2" charset="2"/>
              <a:buChar char="q"/>
            </a:pPr>
            <a:r>
              <a:rPr lang="en-US" sz="1800"/>
              <a:t>If I delegate investment duties to a third party, should my fee go down?</a:t>
            </a:r>
          </a:p>
          <a:p>
            <a:pPr lvl="1">
              <a:lnSpc>
                <a:spcPts val="1750"/>
              </a:lnSpc>
              <a:spcBef>
                <a:spcPts val="875"/>
              </a:spcBef>
              <a:spcAft>
                <a:spcPts val="875"/>
              </a:spcAft>
              <a:buFont typeface="Wingdings" pitchFamily="2" charset="2"/>
              <a:buChar char="q"/>
            </a:pPr>
            <a:r>
              <a:rPr lang="en-US" sz="1800"/>
              <a:t>Can I charge more if I serve a particularly “high demand” beneficiary?</a:t>
            </a:r>
          </a:p>
          <a:p>
            <a:pPr lvl="1">
              <a:lnSpc>
                <a:spcPts val="1750"/>
              </a:lnSpc>
              <a:spcBef>
                <a:spcPts val="875"/>
              </a:spcBef>
              <a:spcAft>
                <a:spcPts val="875"/>
              </a:spcAft>
              <a:buFont typeface="Wingdings" pitchFamily="2" charset="2"/>
              <a:buChar char="q"/>
            </a:pPr>
            <a:r>
              <a:rPr lang="en-US" sz="1800"/>
              <a:t>How do I determine what the “custom in the community” is?</a:t>
            </a:r>
          </a:p>
          <a:p>
            <a:pPr lvl="1">
              <a:lnSpc>
                <a:spcPts val="1750"/>
              </a:lnSpc>
              <a:spcBef>
                <a:spcPts val="875"/>
              </a:spcBef>
              <a:spcAft>
                <a:spcPts val="875"/>
              </a:spcAft>
              <a:buFont typeface="Wingdings" pitchFamily="2" charset="2"/>
              <a:buChar char="q"/>
            </a:pPr>
            <a:r>
              <a:rPr lang="en-US" sz="1800"/>
              <a:t>Is there any statutory guidance on what my fee should be?</a:t>
            </a:r>
          </a:p>
          <a:p>
            <a:pPr>
              <a:lnSpc>
                <a:spcPts val="1750"/>
              </a:lnSpc>
              <a:spcBef>
                <a:spcPts val="583"/>
              </a:spcBef>
              <a:spcAft>
                <a:spcPts val="583"/>
              </a:spcAft>
              <a:buNone/>
            </a:pPr>
            <a:r>
              <a:rPr lang="en-US" sz="1800"/>
              <a:t>---------------------------------------------------------------------------------------------------------------------</a:t>
            </a:r>
          </a:p>
          <a:p>
            <a:pPr marL="0" indent="0">
              <a:buNone/>
            </a:pPr>
            <a:r>
              <a:rPr lang="en-US" sz="1800" err="1"/>
              <a:t>Anodos</a:t>
            </a:r>
            <a:r>
              <a:rPr lang="en-US" sz="1800"/>
              <a:t> does not manage money or sell insurance. We help trustees develop and maintain a governance process that demonstrates they have fulfilled each of their duties of care. </a:t>
            </a:r>
          </a:p>
        </p:txBody>
      </p:sp>
    </p:spTree>
    <p:extLst>
      <p:ext uri="{BB962C8B-B14F-4D97-AF65-F5344CB8AC3E}">
        <p14:creationId xmlns:p14="http://schemas.microsoft.com/office/powerpoint/2010/main" val="110680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1168"/>
            <a:ext cx="8229600" cy="304800"/>
          </a:xfrm>
        </p:spPr>
        <p:txBody>
          <a:bodyPr>
            <a:noAutofit/>
          </a:bodyPr>
          <a:lstStyle/>
          <a:p>
            <a:r>
              <a:rPr lang="en-US" sz="3200" b="1" u="sng">
                <a:latin typeface="+mn-lt"/>
              </a:rPr>
              <a:t>Presentation Synopsis</a:t>
            </a:r>
          </a:p>
        </p:txBody>
      </p:sp>
      <p:sp>
        <p:nvSpPr>
          <p:cNvPr id="3" name="Content Placeholder 2"/>
          <p:cNvSpPr>
            <a:spLocks noGrp="1"/>
          </p:cNvSpPr>
          <p:nvPr>
            <p:ph idx="1"/>
          </p:nvPr>
        </p:nvSpPr>
        <p:spPr>
          <a:xfrm>
            <a:off x="457200" y="1371601"/>
            <a:ext cx="8229600" cy="4800599"/>
          </a:xfrm>
        </p:spPr>
        <p:txBody>
          <a:bodyPr vert="horz" lIns="91440" tIns="45720" rIns="91440" bIns="45720" rtlCol="0" anchor="t">
            <a:normAutofit fontScale="85000" lnSpcReduction="10000"/>
          </a:bodyPr>
          <a:lstStyle/>
          <a:p>
            <a:pPr marL="0" indent="0">
              <a:lnSpc>
                <a:spcPts val="3200"/>
              </a:lnSpc>
              <a:buNone/>
            </a:pPr>
            <a:r>
              <a:rPr lang="en-US" sz="2400" u="sng"/>
              <a:t>Title</a:t>
            </a:r>
            <a:r>
              <a:rPr lang="en-US" sz="2400"/>
              <a:t>: </a:t>
            </a:r>
            <a:r>
              <a:rPr lang="en-US" sz="2400">
                <a:effectLst/>
                <a:latin typeface="Calibri" panose="020F0502020204030204" pitchFamily="34" charset="0"/>
                <a:ea typeface="Calibri" panose="020F0502020204030204" pitchFamily="34" charset="0"/>
              </a:rPr>
              <a:t>How much should a trustee be paid? An analysis of the California Rules of Court 7.776</a:t>
            </a:r>
            <a:endParaRPr lang="en-US" sz="2400"/>
          </a:p>
          <a:p>
            <a:pPr marL="0" indent="0">
              <a:lnSpc>
                <a:spcPts val="3200"/>
              </a:lnSpc>
              <a:buNone/>
            </a:pPr>
            <a:endParaRPr lang="en-US" sz="2400"/>
          </a:p>
          <a:p>
            <a:pPr marL="0" indent="0">
              <a:lnSpc>
                <a:spcPts val="3200"/>
              </a:lnSpc>
              <a:buNone/>
            </a:pPr>
            <a:r>
              <a:rPr lang="en-US" sz="2400" u="sng" dirty="0"/>
              <a:t>Presentation Synopsis</a:t>
            </a:r>
            <a:r>
              <a:rPr lang="en-US" sz="2400" dirty="0"/>
              <a:t>: </a:t>
            </a:r>
            <a:r>
              <a:rPr lang="en-US" sz="2400" b="0" i="0" u="none" strike="noStrike" baseline="0" dirty="0">
                <a:solidFill>
                  <a:srgbClr val="000000"/>
                </a:solidFill>
                <a:latin typeface="Calibri"/>
                <a:cs typeface="Calibri"/>
              </a:rPr>
              <a:t>“How much should a trustee be paid?” Few trustees or their professional advisors can provide a thoughtful or comprehensive response to this question. Not surprisingly, many beneficiaries and their professional advisors frequently object to whatever the answer may be. Disagreements about the trustee’s compensation are exacerbated during periods of heightened financial uncertainty. This presentation seeks to </a:t>
            </a:r>
            <a:r>
              <a:rPr lang="en-US" sz="2400" b="0" i="0" u="none" strike="noStrike" baseline="0">
                <a:solidFill>
                  <a:srgbClr val="000000"/>
                </a:solidFill>
                <a:latin typeface="Calibri"/>
                <a:cs typeface="Calibri"/>
              </a:rPr>
              <a:t>provide a road map for both </a:t>
            </a:r>
            <a:r>
              <a:rPr lang="en-US" sz="2400">
                <a:solidFill>
                  <a:srgbClr val="000000"/>
                </a:solidFill>
                <a:latin typeface="Calibri"/>
                <a:cs typeface="Calibri"/>
              </a:rPr>
              <a:t>trustees </a:t>
            </a:r>
            <a:r>
              <a:rPr lang="en-US" sz="2400" b="0" i="0" u="none" strike="noStrike" baseline="0">
                <a:solidFill>
                  <a:srgbClr val="000000"/>
                </a:solidFill>
                <a:latin typeface="Calibri"/>
                <a:cs typeface="Calibri"/>
              </a:rPr>
              <a:t>and beneficiaries, of how to answer the </a:t>
            </a:r>
            <a:r>
              <a:rPr lang="en-US" sz="2400" b="0" i="0" u="none" strike="noStrike" baseline="0" dirty="0">
                <a:solidFill>
                  <a:srgbClr val="000000"/>
                </a:solidFill>
                <a:latin typeface="Calibri"/>
                <a:cs typeface="Calibri"/>
              </a:rPr>
              <a:t>ubiquitous question, “How much should a trustee be paid?” </a:t>
            </a:r>
            <a:r>
              <a:rPr lang="en-US" sz="2400" dirty="0"/>
              <a:t>. </a:t>
            </a:r>
            <a:endParaRPr lang="en-US" sz="2400" dirty="0">
              <a:cs typeface="Calibri"/>
            </a:endParaRPr>
          </a:p>
        </p:txBody>
      </p:sp>
    </p:spTree>
    <p:extLst>
      <p:ext uri="{BB962C8B-B14F-4D97-AF65-F5344CB8AC3E}">
        <p14:creationId xmlns:p14="http://schemas.microsoft.com/office/powerpoint/2010/main" val="1285313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582" y="630384"/>
            <a:ext cx="8229600" cy="350838"/>
          </a:xfrm>
        </p:spPr>
        <p:txBody>
          <a:bodyPr>
            <a:noAutofit/>
          </a:bodyPr>
          <a:lstStyle/>
          <a:p>
            <a:r>
              <a:rPr lang="en-US" sz="3200" b="1" u="sng">
                <a:latin typeface="+mn-lt"/>
              </a:rPr>
              <a:t>Presentation Outline</a:t>
            </a:r>
          </a:p>
        </p:txBody>
      </p:sp>
      <p:sp>
        <p:nvSpPr>
          <p:cNvPr id="3" name="Content Placeholder 2"/>
          <p:cNvSpPr>
            <a:spLocks noGrp="1"/>
          </p:cNvSpPr>
          <p:nvPr>
            <p:ph idx="1"/>
          </p:nvPr>
        </p:nvSpPr>
        <p:spPr>
          <a:xfrm>
            <a:off x="452582" y="1295400"/>
            <a:ext cx="8077200" cy="4724399"/>
          </a:xfrm>
        </p:spPr>
        <p:txBody>
          <a:bodyPr vert="horz" lIns="91440" tIns="45720" rIns="91440" bIns="45720" rtlCol="0" anchor="t">
            <a:noAutofit/>
          </a:bodyPr>
          <a:lstStyle/>
          <a:p>
            <a:pPr marL="0" indent="0">
              <a:lnSpc>
                <a:spcPts val="1900"/>
              </a:lnSpc>
              <a:buNone/>
            </a:pPr>
            <a:r>
              <a:rPr lang="en-US" sz="1200"/>
              <a:t>In this seminar we will examine the eight factors that are to be considered when establishing a trustee’s compensation. </a:t>
            </a:r>
          </a:p>
          <a:p>
            <a:pPr marL="0" indent="0">
              <a:lnSpc>
                <a:spcPts val="1900"/>
              </a:lnSpc>
              <a:buNone/>
            </a:pPr>
            <a:endParaRPr lang="en-US" sz="1200"/>
          </a:p>
          <a:p>
            <a:pPr marL="228600" marR="0" lvl="0" indent="-228600">
              <a:lnSpc>
                <a:spcPct val="107000"/>
              </a:lnSpc>
              <a:spcBef>
                <a:spcPts val="0"/>
              </a:spcBef>
              <a:spcAft>
                <a:spcPts val="0"/>
              </a:spcAft>
              <a:buFont typeface="+mj-lt"/>
              <a:buAutoNum type="arabicPeriod"/>
            </a:pPr>
            <a:r>
              <a:rPr lang="en-US" sz="1200" u="sng">
                <a:effectLst/>
                <a:ea typeface="Calibri" panose="020F0502020204030204" pitchFamily="34" charset="0"/>
                <a:cs typeface="Calibri"/>
              </a:rPr>
              <a:t>Duty to Pay Fair Fees:</a:t>
            </a:r>
            <a:r>
              <a:rPr lang="en-US" sz="1200">
                <a:effectLst/>
                <a:ea typeface="Calibri" panose="020F0502020204030204" pitchFamily="34" charset="0"/>
                <a:cs typeface="Calibri"/>
              </a:rPr>
              <a:t> A trustee has a duty to incur only reasonable expenses. Section 16050 directs that, “In investing and managing trust assets, a trustee may only incur costs that are appropriate and reasonable in relation to the assets, overall investment strategy, purposes, and other circumstances of the trust</a:t>
            </a:r>
            <a:r>
              <a:rPr lang="en-US" sz="1200">
                <a:ea typeface="Calibri" panose="020F0502020204030204" pitchFamily="34" charset="0"/>
                <a:cs typeface="Calibri"/>
              </a:rPr>
              <a:t>."</a:t>
            </a:r>
            <a:r>
              <a:rPr lang="en-US" sz="1200">
                <a:effectLst/>
                <a:ea typeface="Calibri" panose="020F0502020204030204" pitchFamily="34" charset="0"/>
                <a:cs typeface="Calibri"/>
              </a:rPr>
              <a:t> This duty applies to the payment of the trustee fees.</a:t>
            </a:r>
          </a:p>
          <a:p>
            <a:pPr marL="228600" marR="0" lvl="0" indent="-228600">
              <a:lnSpc>
                <a:spcPct val="107000"/>
              </a:lnSpc>
              <a:spcBef>
                <a:spcPts val="0"/>
              </a:spcBef>
              <a:spcAft>
                <a:spcPts val="0"/>
              </a:spcAft>
              <a:buFont typeface="+mj-lt"/>
              <a:buAutoNum type="arabicPeriod"/>
            </a:pPr>
            <a:endParaRPr lang="en-US" sz="1200">
              <a:ea typeface="Calibri" panose="020F0502020204030204" pitchFamily="34" charset="0"/>
              <a:cs typeface="Times New Roman" panose="02020603050405020304" pitchFamily="18" charset="0"/>
            </a:endParaRPr>
          </a:p>
          <a:p>
            <a:pPr marL="228600" marR="0" lvl="0" indent="-228600">
              <a:lnSpc>
                <a:spcPct val="107000"/>
              </a:lnSpc>
              <a:spcBef>
                <a:spcPts val="0"/>
              </a:spcBef>
              <a:spcAft>
                <a:spcPts val="0"/>
              </a:spcAft>
              <a:buFont typeface="+mj-lt"/>
              <a:buAutoNum type="arabicPeriod"/>
            </a:pPr>
            <a:r>
              <a:rPr lang="en-US" sz="1200">
                <a:effectLst/>
                <a:ea typeface="Calibri" panose="020F0502020204030204" pitchFamily="34" charset="0"/>
                <a:cs typeface="Calibri" panose="020F0502020204030204" pitchFamily="34" charset="0"/>
              </a:rPr>
              <a:t>I</a:t>
            </a:r>
            <a:r>
              <a:rPr lang="en-US" sz="1200" u="sng">
                <a:effectLst/>
                <a:ea typeface="Calibri" panose="020F0502020204030204" pitchFamily="34" charset="0"/>
                <a:cs typeface="Calibri" panose="020F0502020204030204" pitchFamily="34" charset="0"/>
              </a:rPr>
              <a:t>nstructions re Trustee Compensation in the Trust Document</a:t>
            </a:r>
            <a:r>
              <a:rPr lang="en-US" sz="1200">
                <a:effectLst/>
                <a:ea typeface="Calibri" panose="020F0502020204030204" pitchFamily="34" charset="0"/>
                <a:cs typeface="Calibri" panose="020F0502020204030204" pitchFamily="34" charset="0"/>
              </a:rPr>
              <a:t>:  “... if the trust instrument provides for the trustee’s compensation, the trustee is entitled to be compensated in accordance with the trust instrument.” CPC §15680. </a:t>
            </a:r>
          </a:p>
          <a:p>
            <a:pPr marL="228600" marR="0" lvl="0" indent="-228600">
              <a:lnSpc>
                <a:spcPct val="107000"/>
              </a:lnSpc>
              <a:spcBef>
                <a:spcPts val="0"/>
              </a:spcBef>
              <a:spcAft>
                <a:spcPts val="0"/>
              </a:spcAft>
              <a:buFont typeface="+mj-lt"/>
              <a:buAutoNum type="arabicPeriod"/>
            </a:pPr>
            <a:endParaRPr lang="en-US" sz="1200">
              <a:effectLst/>
              <a:ea typeface="Calibri" panose="020F0502020204030204" pitchFamily="34" charset="0"/>
              <a:cs typeface="Times New Roman" panose="02020603050405020304" pitchFamily="18" charset="0"/>
            </a:endParaRPr>
          </a:p>
          <a:p>
            <a:pPr lvl="1">
              <a:lnSpc>
                <a:spcPct val="107000"/>
              </a:lnSpc>
              <a:spcBef>
                <a:spcPts val="0"/>
              </a:spcBef>
              <a:buFont typeface="+mj-lt"/>
              <a:buAutoNum type="alphaLcParenR"/>
            </a:pPr>
            <a:r>
              <a:rPr lang="en-US" sz="1200">
                <a:ea typeface="Calibri" panose="020F0502020204030204" pitchFamily="34" charset="0"/>
                <a:cs typeface="Calibri"/>
              </a:rPr>
              <a:t> </a:t>
            </a:r>
            <a:r>
              <a:rPr lang="en-US" sz="1200">
                <a:effectLst/>
                <a:ea typeface="Calibri" panose="020F0502020204030204" pitchFamily="34" charset="0"/>
                <a:cs typeface="Calibri"/>
              </a:rPr>
              <a:t>Few trust documents define what a trustee’s fee should be</a:t>
            </a:r>
            <a:r>
              <a:rPr lang="en-US" sz="1200">
                <a:ea typeface="Calibri" panose="020F0502020204030204" pitchFamily="34" charset="0"/>
                <a:cs typeface="Calibri"/>
              </a:rPr>
              <a:t> paid</a:t>
            </a:r>
            <a:r>
              <a:rPr lang="en-US" sz="1200">
                <a:effectLst/>
                <a:ea typeface="Calibri" panose="020F0502020204030204" pitchFamily="34" charset="0"/>
                <a:cs typeface="Calibri"/>
              </a:rPr>
              <a:t> other than to note their fee should be “reasonable.”</a:t>
            </a:r>
          </a:p>
          <a:p>
            <a:pPr lvl="1">
              <a:lnSpc>
                <a:spcPct val="107000"/>
              </a:lnSpc>
              <a:spcBef>
                <a:spcPts val="0"/>
              </a:spcBef>
              <a:buFont typeface="+mj-lt"/>
              <a:buAutoNum type="alphaLcParenR"/>
            </a:pPr>
            <a:r>
              <a:rPr lang="en-US" sz="1200">
                <a:effectLst/>
                <a:ea typeface="Calibri" panose="020F0502020204030204" pitchFamily="34" charset="0"/>
                <a:cs typeface="Calibri"/>
              </a:rPr>
              <a:t>The court retains the authority to establish or approve the </a:t>
            </a:r>
            <a:r>
              <a:rPr lang="en-US" sz="1200">
                <a:ea typeface="Calibri" panose="020F0502020204030204" pitchFamily="34" charset="0"/>
                <a:cs typeface="Calibri"/>
              </a:rPr>
              <a:t>trustee's</a:t>
            </a:r>
            <a:r>
              <a:rPr lang="en-US" sz="1200">
                <a:effectLst/>
                <a:ea typeface="Calibri" panose="020F0502020204030204" pitchFamily="34" charset="0"/>
                <a:cs typeface="Calibri"/>
              </a:rPr>
              <a:t> compensation. CPC §17200(c)(9).</a:t>
            </a:r>
            <a:r>
              <a:rPr lang="en-US" sz="1200">
                <a:ea typeface="Calibri" panose="020F0502020204030204" pitchFamily="34" charset="0"/>
                <a:cs typeface="Calibri"/>
              </a:rPr>
              <a:t> </a:t>
            </a:r>
            <a:endParaRPr lang="en-US" sz="1200">
              <a:effectLst/>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mj-lt"/>
              <a:buAutoNum type="alphaLcParenR"/>
            </a:pPr>
            <a:r>
              <a:rPr lang="en-US" sz="1200">
                <a:effectLst/>
                <a:ea typeface="Calibri" panose="020F0502020204030204" pitchFamily="34" charset="0"/>
                <a:cs typeface="Calibri" panose="020F0502020204030204" pitchFamily="34" charset="0"/>
              </a:rPr>
              <a:t>The court retains the authority to prospectively modify the trustee’s direct fee, if principals of equity require doing so. CPC §16580(a).  </a:t>
            </a:r>
          </a:p>
          <a:p>
            <a:pPr indent="-285750">
              <a:lnSpc>
                <a:spcPct val="107000"/>
              </a:lnSpc>
              <a:spcBef>
                <a:spcPts val="0"/>
              </a:spcBef>
              <a:spcAft>
                <a:spcPts val="800"/>
              </a:spcAft>
              <a:buFont typeface="+mj-lt"/>
              <a:buAutoNum type="arabicPeriod"/>
            </a:pPr>
            <a:r>
              <a:rPr lang="en-US" sz="1200" u="sng">
                <a:effectLst/>
                <a:ea typeface="Calibri" panose="020F0502020204030204" pitchFamily="34" charset="0"/>
                <a:cs typeface="Calibri"/>
              </a:rPr>
              <a:t>When the trust is silent</a:t>
            </a:r>
            <a:r>
              <a:rPr lang="en-US" sz="1200">
                <a:effectLst/>
                <a:ea typeface="Calibri" panose="020F0502020204030204" pitchFamily="34" charset="0"/>
                <a:cs typeface="Calibri"/>
              </a:rPr>
              <a:t>: Absent direction of the trust document, which is the case for most </a:t>
            </a:r>
            <a:r>
              <a:rPr lang="en-US" sz="1200">
                <a:ea typeface="Calibri" panose="020F0502020204030204" pitchFamily="34" charset="0"/>
                <a:cs typeface="Calibri"/>
              </a:rPr>
              <a:t>trusts,</a:t>
            </a:r>
            <a:r>
              <a:rPr lang="en-US" sz="1200">
                <a:effectLst/>
                <a:ea typeface="Calibri" panose="020F0502020204030204" pitchFamily="34" charset="0"/>
                <a:cs typeface="Calibri"/>
              </a:rPr>
              <a:t> a trustee’s fee shall be “reasonable”.</a:t>
            </a:r>
            <a:r>
              <a:rPr lang="en-US" sz="1200">
                <a:ea typeface="Calibri" panose="020F0502020204030204" pitchFamily="34" charset="0"/>
                <a:cs typeface="Calibri"/>
              </a:rPr>
              <a:t> </a:t>
            </a:r>
            <a:r>
              <a:rPr lang="en-US" sz="1200">
                <a:effectLst/>
                <a:ea typeface="Calibri" panose="020F0502020204030204" pitchFamily="34" charset="0"/>
                <a:cs typeface="Calibri"/>
              </a:rPr>
              <a:t> Section §15680 of the California Probate Code directs, “If the trust instrument does not specify the trustee's compensation, the trustee is entitled to reasonable compensation under the circumstances.”</a:t>
            </a:r>
          </a:p>
          <a:p>
            <a:pPr marL="742950" marR="0" lvl="1" indent="-285750">
              <a:lnSpc>
                <a:spcPct val="107000"/>
              </a:lnSpc>
              <a:spcBef>
                <a:spcPts val="0"/>
              </a:spcBef>
              <a:spcAft>
                <a:spcPts val="0"/>
              </a:spcAft>
              <a:buFont typeface="+mj-lt"/>
              <a:buAutoNum type="alphaLcParenR"/>
            </a:pPr>
            <a:r>
              <a:rPr lang="en-US" sz="1200">
                <a:effectLst/>
                <a:ea typeface="Calibri" panose="020F0502020204030204" pitchFamily="34" charset="0"/>
                <a:cs typeface="Calibri" panose="020F0502020204030204" pitchFamily="34" charset="0"/>
              </a:rPr>
              <a:t>Where the trust document is silent the trustee and the courts are the only party with the authority to set the fee. </a:t>
            </a:r>
            <a:endParaRPr lang="en-US" sz="1200">
              <a:effectLst/>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mj-lt"/>
              <a:buAutoNum type="alphaLcParenR"/>
            </a:pPr>
            <a:r>
              <a:rPr lang="en-US" sz="1200">
                <a:effectLst/>
                <a:ea typeface="Calibri" panose="020F0502020204030204" pitchFamily="34" charset="0"/>
                <a:cs typeface="Calibri" panose="020F0502020204030204" pitchFamily="34" charset="0"/>
              </a:rPr>
              <a:t>It is not a violation of the trustee’s duty of loyalty when they set their own level of compensation. CPC §16004(c).</a:t>
            </a:r>
            <a:endParaRPr lang="en-US" sz="1200">
              <a:effectLst/>
              <a:ea typeface="Calibri" panose="020F0502020204030204" pitchFamily="34" charset="0"/>
              <a:cs typeface="Times New Roman" panose="02020603050405020304" pitchFamily="18" charset="0"/>
            </a:endParaRPr>
          </a:p>
          <a:p>
            <a:pPr indent="-285750">
              <a:lnSpc>
                <a:spcPct val="107000"/>
              </a:lnSpc>
              <a:spcBef>
                <a:spcPts val="0"/>
              </a:spcBef>
              <a:spcAft>
                <a:spcPts val="800"/>
              </a:spcAft>
              <a:buFont typeface="+mj-lt"/>
              <a:buAutoNum type="arabicPeriod"/>
            </a:pPr>
            <a:endParaRPr lang="en-US" sz="120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90190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4184"/>
            <a:ext cx="8229600" cy="503238"/>
          </a:xfrm>
        </p:spPr>
        <p:txBody>
          <a:bodyPr>
            <a:noAutofit/>
          </a:bodyPr>
          <a:lstStyle/>
          <a:p>
            <a:r>
              <a:rPr lang="en-US" sz="3200" b="1" u="sng">
                <a:latin typeface="+mn-lt"/>
              </a:rPr>
              <a:t>Presentation Outline (Cont.)</a:t>
            </a:r>
          </a:p>
        </p:txBody>
      </p:sp>
      <p:sp>
        <p:nvSpPr>
          <p:cNvPr id="3" name="Content Placeholder 2"/>
          <p:cNvSpPr>
            <a:spLocks noGrp="1"/>
          </p:cNvSpPr>
          <p:nvPr>
            <p:ph idx="1"/>
          </p:nvPr>
        </p:nvSpPr>
        <p:spPr>
          <a:xfrm>
            <a:off x="457200" y="1447800"/>
            <a:ext cx="8229600" cy="4876799"/>
          </a:xfrm>
        </p:spPr>
        <p:txBody>
          <a:bodyPr>
            <a:noAutofit/>
          </a:bodyPr>
          <a:lstStyle/>
          <a:p>
            <a:pPr marL="342900" marR="0" lvl="0" indent="-342900">
              <a:lnSpc>
                <a:spcPct val="107000"/>
              </a:lnSpc>
              <a:spcBef>
                <a:spcPts val="0"/>
              </a:spcBef>
              <a:spcAft>
                <a:spcPts val="0"/>
              </a:spcAft>
              <a:buFont typeface="+mj-lt"/>
              <a:buAutoNum type="arabicPeriod" startAt="4"/>
            </a:pPr>
            <a:r>
              <a:rPr lang="en-US" sz="1200" u="sng">
                <a:effectLst/>
                <a:latin typeface="Calibri" panose="020F0502020204030204" pitchFamily="34" charset="0"/>
                <a:ea typeface="Calibri" panose="020F0502020204030204" pitchFamily="34" charset="0"/>
                <a:cs typeface="Calibri" panose="020F0502020204030204" pitchFamily="34" charset="0"/>
              </a:rPr>
              <a:t>Determining “Reasonable Compensation”</a:t>
            </a:r>
            <a:r>
              <a:rPr lang="en-US" sz="1200">
                <a:effectLst/>
                <a:latin typeface="Calibri" panose="020F0502020204030204" pitchFamily="34" charset="0"/>
                <a:ea typeface="Calibri" panose="020F0502020204030204" pitchFamily="34" charset="0"/>
                <a:cs typeface="Calibri" panose="020F0502020204030204" pitchFamily="34" charset="0"/>
              </a:rPr>
              <a:t>: Rule 7.776 of the California Rules of Court provides guidance on the factors that should be considered when establishing a trustee’s compensation. “In determining or approving compensation of a trustee, the court may consider, among other factors, the following: </a:t>
            </a:r>
          </a:p>
          <a:p>
            <a:pPr marL="742950" marR="0" lvl="1" indent="-285750">
              <a:lnSpc>
                <a:spcPct val="107000"/>
              </a:lnSpc>
              <a:spcBef>
                <a:spcPts val="0"/>
              </a:spcBef>
              <a:spcAft>
                <a:spcPts val="0"/>
              </a:spcAft>
              <a:buFont typeface="+mj-lt"/>
              <a:buAutoNum type="alphaLcParenR"/>
            </a:pPr>
            <a:r>
              <a:rPr lang="en-US" sz="1200">
                <a:effectLst/>
                <a:latin typeface="Calibri" panose="020F0502020204030204" pitchFamily="34" charset="0"/>
                <a:ea typeface="Calibri" panose="020F0502020204030204" pitchFamily="34" charset="0"/>
                <a:cs typeface="Calibri" panose="020F0502020204030204" pitchFamily="34" charset="0"/>
              </a:rPr>
              <a:t>The gross income of the trust estate;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arenR"/>
            </a:pPr>
            <a:r>
              <a:rPr lang="en-US" sz="1200">
                <a:effectLst/>
                <a:latin typeface="Calibri" panose="020F0502020204030204" pitchFamily="34" charset="0"/>
                <a:ea typeface="Calibri" panose="020F0502020204030204" pitchFamily="34" charset="0"/>
                <a:cs typeface="Calibri" panose="020F0502020204030204" pitchFamily="34" charset="0"/>
              </a:rPr>
              <a:t>The success or failure of the trustee's administration;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arenR"/>
            </a:pPr>
            <a:r>
              <a:rPr lang="en-US" sz="1200">
                <a:effectLst/>
                <a:latin typeface="Calibri" panose="020F0502020204030204" pitchFamily="34" charset="0"/>
                <a:ea typeface="Calibri" panose="020F0502020204030204" pitchFamily="34" charset="0"/>
                <a:cs typeface="Calibri" panose="020F0502020204030204" pitchFamily="34" charset="0"/>
              </a:rPr>
              <a:t>Any unusual skill, expertise, or experience brought to the trustee's work;</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arenR"/>
            </a:pPr>
            <a:r>
              <a:rPr lang="en-US" sz="1200">
                <a:effectLst/>
                <a:latin typeface="Calibri" panose="020F0502020204030204" pitchFamily="34" charset="0"/>
                <a:ea typeface="Calibri" panose="020F0502020204030204" pitchFamily="34" charset="0"/>
                <a:cs typeface="Calibri" panose="020F0502020204030204" pitchFamily="34" charset="0"/>
              </a:rPr>
              <a:t>The fidelity or disloyalty shown by the trustee;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arenR"/>
            </a:pPr>
            <a:r>
              <a:rPr lang="en-US" sz="1200">
                <a:effectLst/>
                <a:latin typeface="Calibri" panose="020F0502020204030204" pitchFamily="34" charset="0"/>
                <a:ea typeface="Calibri" panose="020F0502020204030204" pitchFamily="34" charset="0"/>
                <a:cs typeface="Calibri" panose="020F0502020204030204" pitchFamily="34" charset="0"/>
              </a:rPr>
              <a:t>The amount of risk and responsibility assumed by the trustee;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arenR"/>
            </a:pPr>
            <a:r>
              <a:rPr lang="en-US" sz="1200">
                <a:effectLst/>
                <a:latin typeface="Calibri" panose="020F0502020204030204" pitchFamily="34" charset="0"/>
                <a:ea typeface="Calibri" panose="020F0502020204030204" pitchFamily="34" charset="0"/>
                <a:cs typeface="Calibri" panose="020F0502020204030204" pitchFamily="34" charset="0"/>
              </a:rPr>
              <a:t>The time spent in the performance of the trustee's duties;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arenR"/>
            </a:pPr>
            <a:r>
              <a:rPr lang="en-US" sz="1200">
                <a:effectLst/>
                <a:latin typeface="Calibri" panose="020F0502020204030204" pitchFamily="34" charset="0"/>
                <a:ea typeface="Calibri" panose="020F0502020204030204" pitchFamily="34" charset="0"/>
                <a:cs typeface="Calibri" panose="020F0502020204030204" pitchFamily="34" charset="0"/>
              </a:rPr>
              <a:t>The custom in the community where the court is located regarding compensation authorized by settlors, compensation allowed by the court, or charges of corporate trustees for trusts of similar size and complexity; and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mj-lt"/>
              <a:buAutoNum type="alphaLcParenR"/>
            </a:pPr>
            <a:r>
              <a:rPr lang="en-US" sz="1200">
                <a:effectLst/>
                <a:latin typeface="Calibri" panose="020F0502020204030204" pitchFamily="34" charset="0"/>
                <a:ea typeface="Calibri" panose="020F0502020204030204" pitchFamily="34" charset="0"/>
                <a:cs typeface="Calibri" panose="020F0502020204030204" pitchFamily="34" charset="0"/>
              </a:rPr>
              <a:t>Whether the work performed was routine or required more than ordinary skill or judgment.</a:t>
            </a:r>
          </a:p>
          <a:p>
            <a:pPr marL="285750" indent="-228600">
              <a:lnSpc>
                <a:spcPct val="107000"/>
              </a:lnSpc>
              <a:spcBef>
                <a:spcPts val="0"/>
              </a:spcBef>
              <a:spcAft>
                <a:spcPts val="800"/>
              </a:spcAft>
              <a:buFont typeface="+mj-lt"/>
              <a:buAutoNum type="arabicPeriod" startAt="5"/>
            </a:pPr>
            <a:r>
              <a:rPr lang="en-US" sz="1200" u="sng">
                <a:effectLst/>
                <a:latin typeface="Calibri" panose="020F0502020204030204" pitchFamily="34" charset="0"/>
                <a:ea typeface="Calibri" panose="020F0502020204030204" pitchFamily="34" charset="0"/>
                <a:cs typeface="Calibri" panose="020F0502020204030204" pitchFamily="34" charset="0"/>
              </a:rPr>
              <a:t>Document the Analysis</a:t>
            </a:r>
            <a:r>
              <a:rPr lang="en-US" sz="1200">
                <a:effectLst/>
                <a:latin typeface="Calibri" panose="020F0502020204030204" pitchFamily="34" charset="0"/>
                <a:ea typeface="Calibri" panose="020F0502020204030204" pitchFamily="34" charset="0"/>
                <a:cs typeface="Calibri" panose="020F0502020204030204" pitchFamily="34" charset="0"/>
              </a:rPr>
              <a:t>: A prudent trustee will carefully document their facts and circumstances to each of the eight factors noted in 7.776 as they establish the fee that they determine is “reasonable”. The objective is to create the record that the trustee has carefully considered these facts before establishing what their fee will be. </a:t>
            </a:r>
          </a:p>
          <a:p>
            <a:pPr indent="-285750">
              <a:lnSpc>
                <a:spcPct val="107000"/>
              </a:lnSpc>
              <a:spcBef>
                <a:spcPts val="0"/>
              </a:spcBef>
              <a:spcAft>
                <a:spcPts val="800"/>
              </a:spcAft>
              <a:buFont typeface="+mj-lt"/>
              <a:buAutoNum type="arabicPeriod" startAt="6"/>
            </a:pPr>
            <a:r>
              <a:rPr lang="en-US" sz="1200" u="sng">
                <a:effectLst/>
                <a:latin typeface="Calibri" panose="020F0502020204030204" pitchFamily="34" charset="0"/>
                <a:ea typeface="Calibri" panose="020F0502020204030204" pitchFamily="34" charset="0"/>
                <a:cs typeface="Calibri" panose="020F0502020204030204" pitchFamily="34" charset="0"/>
              </a:rPr>
              <a:t>Other Factors and Consideration</a:t>
            </a:r>
            <a:r>
              <a:rPr lang="en-US" sz="1200">
                <a:effectLst/>
                <a:latin typeface="Calibri" panose="020F0502020204030204" pitchFamily="34" charset="0"/>
                <a:ea typeface="Calibri" panose="020F0502020204030204" pitchFamily="34" charset="0"/>
                <a:cs typeface="Calibri" panose="020F0502020204030204" pitchFamily="34" charset="0"/>
              </a:rPr>
              <a:t>:</a:t>
            </a:r>
          </a:p>
          <a:p>
            <a:pPr marL="685800" lvl="1" indent="-228600">
              <a:lnSpc>
                <a:spcPct val="107000"/>
              </a:lnSpc>
              <a:spcBef>
                <a:spcPts val="0"/>
              </a:spcBef>
              <a:buFont typeface="+mj-lt"/>
              <a:buAutoNum type="alphaLcPeriod"/>
            </a:pPr>
            <a:r>
              <a:rPr lang="en-US" sz="1200">
                <a:latin typeface="Calibri" panose="020F0502020204030204" pitchFamily="34" charset="0"/>
                <a:cs typeface="Calibri" panose="020F0502020204030204" pitchFamily="34" charset="0"/>
              </a:rPr>
              <a:t>Local Rules of court</a:t>
            </a:r>
          </a:p>
          <a:p>
            <a:pPr marL="685800" lvl="1" indent="-228600">
              <a:lnSpc>
                <a:spcPct val="107000"/>
              </a:lnSpc>
              <a:spcBef>
                <a:spcPts val="0"/>
              </a:spcBef>
              <a:buFont typeface="+mj-lt"/>
              <a:buAutoNum type="alphaLcPeriod"/>
            </a:pPr>
            <a:r>
              <a:rPr lang="en-US" sz="1200">
                <a:latin typeface="Calibri" panose="020F0502020204030204" pitchFamily="34" charset="0"/>
                <a:cs typeface="Calibri" panose="020F0502020204030204" pitchFamily="34" charset="0"/>
              </a:rPr>
              <a:t>Dual Compensation</a:t>
            </a:r>
          </a:p>
          <a:p>
            <a:pPr marL="685800" lvl="1" indent="-228600">
              <a:lnSpc>
                <a:spcPct val="107000"/>
              </a:lnSpc>
              <a:spcBef>
                <a:spcPts val="0"/>
              </a:spcBef>
              <a:buFont typeface="+mj-lt"/>
              <a:buAutoNum type="alphaLcPeriod"/>
            </a:pPr>
            <a:r>
              <a:rPr lang="en-US" sz="1200">
                <a:latin typeface="Calibri" panose="020F0502020204030204" pitchFamily="34" charset="0"/>
                <a:cs typeface="Calibri" panose="020F0502020204030204" pitchFamily="34" charset="0"/>
              </a:rPr>
              <a:t>Extraordinary Compensation</a:t>
            </a:r>
          </a:p>
          <a:p>
            <a:pPr marL="685800" lvl="1" indent="-228600">
              <a:lnSpc>
                <a:spcPct val="107000"/>
              </a:lnSpc>
              <a:spcBef>
                <a:spcPts val="0"/>
              </a:spcBef>
              <a:buFont typeface="+mj-lt"/>
              <a:buAutoNum type="alphaLcPeriod"/>
            </a:pPr>
            <a:r>
              <a:rPr lang="en-US" sz="1200">
                <a:latin typeface="Calibri" panose="020F0502020204030204" pitchFamily="34" charset="0"/>
                <a:cs typeface="Calibri" panose="020F0502020204030204" pitchFamily="34" charset="0"/>
              </a:rPr>
              <a:t>Valuation of Illiquid Assets</a:t>
            </a:r>
          </a:p>
          <a:p>
            <a:pPr marL="685800" lvl="1" indent="-228600">
              <a:lnSpc>
                <a:spcPct val="107000"/>
              </a:lnSpc>
              <a:spcBef>
                <a:spcPts val="0"/>
              </a:spcBef>
              <a:buFont typeface="+mj-lt"/>
              <a:buAutoNum type="alphaLcPeriod"/>
            </a:pPr>
            <a:r>
              <a:rPr lang="en-US" sz="1200">
                <a:latin typeface="Calibri" panose="020F0502020204030204" pitchFamily="34" charset="0"/>
                <a:cs typeface="Calibri" panose="020F0502020204030204" pitchFamily="34" charset="0"/>
              </a:rPr>
              <a:t>Notice re Change in Fees: </a:t>
            </a:r>
          </a:p>
          <a:p>
            <a:pPr marL="685800" lvl="1" indent="-228600">
              <a:lnSpc>
                <a:spcPct val="107000"/>
              </a:lnSpc>
              <a:spcBef>
                <a:spcPts val="0"/>
              </a:spcBef>
              <a:buFont typeface="+mj-lt"/>
              <a:buAutoNum type="alphaLcPeriod"/>
            </a:pPr>
            <a:r>
              <a:rPr lang="en-US" sz="1200">
                <a:latin typeface="Calibri" panose="020F0502020204030204" pitchFamily="34" charset="0"/>
                <a:cs typeface="Calibri" panose="020F0502020204030204" pitchFamily="34" charset="0"/>
              </a:rPr>
              <a:t>Annual Trustee Fee Declaration: </a:t>
            </a:r>
          </a:p>
          <a:p>
            <a:pPr marL="800100" lvl="1" indent="-342900">
              <a:lnSpc>
                <a:spcPct val="107000"/>
              </a:lnSpc>
              <a:spcBef>
                <a:spcPts val="0"/>
              </a:spcBef>
              <a:spcAft>
                <a:spcPts val="800"/>
              </a:spcAft>
              <a:buFont typeface="+mj-lt"/>
              <a:buAutoNum type="alphaLcParenR" startAt="6"/>
            </a:pP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spcAft>
                <a:spcPts val="800"/>
              </a:spcAft>
              <a:buFont typeface="+mj-lt"/>
              <a:buAutoNum type="alphaLcParenR" startAt="6"/>
            </a:pPr>
            <a:endParaRPr lang="en-US" sz="800">
              <a:effectLst/>
              <a:latin typeface="Calibri" panose="020F0502020204030204" pitchFamily="34" charset="0"/>
              <a:ea typeface="Calibri" panose="020F0502020204030204" pitchFamily="34" charset="0"/>
              <a:cs typeface="Times New Roman" panose="02020603050405020304" pitchFamily="18" charset="0"/>
            </a:endParaRPr>
          </a:p>
          <a:p>
            <a:pPr indent="-285750">
              <a:lnSpc>
                <a:spcPct val="107000"/>
              </a:lnSpc>
              <a:spcBef>
                <a:spcPts val="0"/>
              </a:spcBef>
              <a:spcAft>
                <a:spcPts val="800"/>
              </a:spcAft>
              <a:buFont typeface="+mj-lt"/>
              <a:buAutoNum type="arabicPeriod" startAt="6"/>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mj-lt"/>
              <a:buAutoNum type="alphaLcParen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lnSpc>
                <a:spcPts val="1800"/>
              </a:lnSpc>
              <a:buFont typeface="+mj-lt"/>
              <a:buAutoNum type="arabicPeriod" startAt="3"/>
            </a:pPr>
            <a:endParaRPr lang="en-US" sz="1200"/>
          </a:p>
        </p:txBody>
      </p:sp>
    </p:spTree>
    <p:extLst>
      <p:ext uri="{BB962C8B-B14F-4D97-AF65-F5344CB8AC3E}">
        <p14:creationId xmlns:p14="http://schemas.microsoft.com/office/powerpoint/2010/main" val="2445252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91" y="2895600"/>
            <a:ext cx="1645227" cy="499960"/>
          </a:xfrm>
        </p:spPr>
        <p:txBody>
          <a:bodyPr>
            <a:noAutofit/>
          </a:bodyPr>
          <a:lstStyle/>
          <a:p>
            <a:pPr algn="ctr"/>
            <a:r>
              <a:rPr lang="en-US" sz="2400" b="0">
                <a:latin typeface="+mn-lt"/>
              </a:rPr>
              <a:t>Josh Yager</a:t>
            </a:r>
          </a:p>
        </p:txBody>
      </p:sp>
      <p:sp>
        <p:nvSpPr>
          <p:cNvPr id="3" name="Content Placeholder 2"/>
          <p:cNvSpPr>
            <a:spLocks noGrp="1"/>
          </p:cNvSpPr>
          <p:nvPr>
            <p:ph idx="1"/>
          </p:nvPr>
        </p:nvSpPr>
        <p:spPr>
          <a:xfrm>
            <a:off x="2438400" y="1219200"/>
            <a:ext cx="5791200" cy="5245203"/>
          </a:xfrm>
        </p:spPr>
        <p:txBody>
          <a:bodyPr lIns="91440" tIns="182880">
            <a:noAutofit/>
          </a:bodyPr>
          <a:lstStyle/>
          <a:p>
            <a:pPr marL="0" indent="0">
              <a:buNone/>
            </a:pPr>
            <a:r>
              <a:rPr lang="en-US" sz="1200" b="1" u="sng"/>
              <a:t>Experience</a:t>
            </a:r>
          </a:p>
          <a:p>
            <a:pPr marL="0" marR="0" indent="0">
              <a:lnSpc>
                <a:spcPct val="105000"/>
              </a:lnSpc>
              <a:spcBef>
                <a:spcPts val="0"/>
              </a:spcBef>
              <a:spcAft>
                <a:spcPts val="0"/>
              </a:spcAft>
              <a:buNone/>
            </a:pPr>
            <a:r>
              <a:rPr lang="en-US" sz="1200">
                <a:solidFill>
                  <a:srgbClr val="000000"/>
                </a:solidFill>
                <a:effectLst/>
                <a:ea typeface="Calibri" panose="020F0502020204030204" pitchFamily="34" charset="0"/>
                <a:cs typeface="Calibri" panose="020F0502020204030204" pitchFamily="34" charset="0"/>
              </a:rPr>
              <a:t>Josh Yager is a recognized expert on the management and oversight of trust assets. He lectures and writes extensively on the policies, procedures and practices for the prudent administration of trusts.  He has been invited to speak to various Bar associations, CPA chapters, estate planning councils, Professional Fiduciary Association forums and AICPA national events.</a:t>
            </a:r>
            <a:r>
              <a:rPr lang="en-US" sz="1200">
                <a:solidFill>
                  <a:srgbClr val="000000"/>
                </a:solidFill>
                <a:ea typeface="Calibri" panose="020F0502020204030204" pitchFamily="34" charset="0"/>
              </a:rPr>
              <a:t>  </a:t>
            </a:r>
            <a:r>
              <a:rPr lang="en-US" sz="1200">
                <a:solidFill>
                  <a:srgbClr val="000000"/>
                </a:solidFill>
                <a:effectLst/>
                <a:ea typeface="Calibri" panose="020F0502020204030204" pitchFamily="34" charset="0"/>
                <a:cs typeface="Calibri" panose="020F0502020204030204" pitchFamily="34" charset="0"/>
              </a:rPr>
              <a:t>Josh has testified on the subject of prudent trustee governance practices before the Texas Pension Review Board, the Alaska Retirement Management Board and has provided expert testimony within the California courts.</a:t>
            </a:r>
            <a:r>
              <a:rPr lang="en-US" sz="1200">
                <a:solidFill>
                  <a:srgbClr val="000000"/>
                </a:solidFill>
                <a:ea typeface="Calibri" panose="020F0502020204030204" pitchFamily="34" charset="0"/>
              </a:rPr>
              <a:t>  </a:t>
            </a:r>
            <a:r>
              <a:rPr lang="en-US" sz="1200">
                <a:solidFill>
                  <a:srgbClr val="000000"/>
                </a:solidFill>
                <a:effectLst/>
                <a:ea typeface="Calibri" panose="020F0502020204030204" pitchFamily="34" charset="0"/>
                <a:cs typeface="Calibri" panose="020F0502020204030204" pitchFamily="34" charset="0"/>
              </a:rPr>
              <a:t>Josh has led governance consulting engagements for the boards of public pension funds responsible for assets in excess of $30b, foundation and endowment boards with assets in excess of $250m and for individual trustees with modestly funded trusts.</a:t>
            </a:r>
            <a:endParaRPr lang="en-US" sz="1200">
              <a:solidFill>
                <a:srgbClr val="000000"/>
              </a:solidFill>
              <a:effectLst/>
              <a:ea typeface="Calibri" panose="020F0502020204030204" pitchFamily="34" charset="0"/>
            </a:endParaRPr>
          </a:p>
          <a:p>
            <a:pPr marL="0" indent="0" algn="just">
              <a:buNone/>
            </a:pPr>
            <a:endParaRPr lang="en-US" sz="1200"/>
          </a:p>
          <a:p>
            <a:pPr marL="0" indent="0">
              <a:buNone/>
            </a:pPr>
            <a:r>
              <a:rPr lang="en-US" sz="1200" b="1" u="sng"/>
              <a:t>Professional Affiliations</a:t>
            </a:r>
          </a:p>
          <a:p>
            <a:pPr marL="0" indent="0">
              <a:buNone/>
            </a:pPr>
            <a:r>
              <a:rPr lang="en-US" sz="1200" err="1"/>
              <a:t>CalBar</a:t>
            </a:r>
            <a:r>
              <a:rPr lang="en-US" sz="1200"/>
              <a:t>, Estate Planning Section</a:t>
            </a:r>
          </a:p>
          <a:p>
            <a:pPr marL="0" indent="0">
              <a:buNone/>
            </a:pPr>
            <a:r>
              <a:rPr lang="en-US" sz="1200"/>
              <a:t>Estate Planning Counsel, Santa Barbara</a:t>
            </a:r>
          </a:p>
          <a:p>
            <a:pPr marL="0" indent="0">
              <a:buNone/>
            </a:pPr>
            <a:r>
              <a:rPr lang="en-US" sz="1200"/>
              <a:t>Professional Fiduciary Association of California (PFAC), Affiliate Member</a:t>
            </a:r>
          </a:p>
          <a:p>
            <a:pPr marL="0" indent="0">
              <a:buNone/>
            </a:pPr>
            <a:r>
              <a:rPr lang="en-US" sz="1200"/>
              <a:t>Financial Planning Association (FPA)</a:t>
            </a:r>
          </a:p>
          <a:p>
            <a:pPr marL="0" indent="0">
              <a:buNone/>
            </a:pPr>
            <a:endParaRPr lang="en-US" sz="1200"/>
          </a:p>
          <a:p>
            <a:pPr marL="0" indent="0">
              <a:buNone/>
            </a:pPr>
            <a:r>
              <a:rPr lang="en-US" sz="1200" b="1" u="sng"/>
              <a:t>Education History</a:t>
            </a:r>
          </a:p>
          <a:p>
            <a:pPr marL="0" indent="0">
              <a:buNone/>
            </a:pPr>
            <a:r>
              <a:rPr lang="en-US" sz="1200"/>
              <a:t>Admitted to California State Bar</a:t>
            </a:r>
          </a:p>
          <a:p>
            <a:pPr marL="0" indent="0">
              <a:buNone/>
            </a:pPr>
            <a:r>
              <a:rPr lang="en-US" sz="1200"/>
              <a:t>Certified Financial Planner (CFP®)</a:t>
            </a:r>
          </a:p>
          <a:p>
            <a:pPr marL="0" indent="0">
              <a:buNone/>
            </a:pPr>
            <a:r>
              <a:rPr lang="en-US" sz="1200"/>
              <a:t>Chartered Financial Consultant (</a:t>
            </a:r>
            <a:r>
              <a:rPr lang="en-US" sz="1200" err="1"/>
              <a:t>ChFC</a:t>
            </a:r>
            <a:r>
              <a:rPr lang="en-US" sz="1200"/>
              <a:t>®)</a:t>
            </a:r>
          </a:p>
          <a:p>
            <a:pPr marL="0" indent="0">
              <a:buNone/>
            </a:pPr>
            <a:r>
              <a:rPr lang="en-US" sz="1200"/>
              <a:t>Chartered Life Underwriter (CLU®)</a:t>
            </a:r>
          </a:p>
          <a:p>
            <a:pPr marL="0" indent="0">
              <a:buNone/>
            </a:pPr>
            <a:r>
              <a:rPr lang="en-US" sz="1200"/>
              <a:t>Westmont College, Santa Barbara, CA (92)</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652360"/>
            <a:ext cx="1676400" cy="2243240"/>
          </a:xfrm>
          <a:prstGeom prst="rect">
            <a:avLst/>
          </a:prstGeom>
        </p:spPr>
      </p:pic>
      <p:sp>
        <p:nvSpPr>
          <p:cNvPr id="10" name="Title 1"/>
          <p:cNvSpPr txBox="1">
            <a:spLocks/>
          </p:cNvSpPr>
          <p:nvPr/>
        </p:nvSpPr>
        <p:spPr>
          <a:xfrm>
            <a:off x="457200" y="551275"/>
            <a:ext cx="8229600" cy="49996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pPr algn="ctr"/>
            <a:r>
              <a:rPr lang="en-US" sz="3200" u="sng">
                <a:latin typeface="+mn-lt"/>
              </a:rPr>
              <a:t>Biographical Information</a:t>
            </a:r>
          </a:p>
        </p:txBody>
      </p:sp>
    </p:spTree>
    <p:extLst>
      <p:ext uri="{BB962C8B-B14F-4D97-AF65-F5344CB8AC3E}">
        <p14:creationId xmlns:p14="http://schemas.microsoft.com/office/powerpoint/2010/main" val="3219563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2675"/>
            <a:ext cx="8229600" cy="365760"/>
          </a:xfrm>
        </p:spPr>
        <p:txBody>
          <a:bodyPr>
            <a:normAutofit fontScale="90000"/>
          </a:bodyPr>
          <a:lstStyle/>
          <a:p>
            <a:r>
              <a:rPr lang="en-US" sz="3200" b="1" u="sng">
                <a:latin typeface="+mn-lt"/>
              </a:rPr>
              <a:t>References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46838470"/>
              </p:ext>
            </p:extLst>
          </p:nvPr>
        </p:nvGraphicFramePr>
        <p:xfrm>
          <a:off x="914401" y="1600200"/>
          <a:ext cx="7315201" cy="2225040"/>
        </p:xfrm>
        <a:graphic>
          <a:graphicData uri="http://schemas.openxmlformats.org/drawingml/2006/table">
            <a:tbl>
              <a:tblPr firstRow="1" bandRow="1">
                <a:tableStyleId>{5C22544A-7EE6-4342-B048-85BDC9FD1C3A}</a:tableStyleId>
              </a:tblPr>
              <a:tblGrid>
                <a:gridCol w="1151467">
                  <a:extLst>
                    <a:ext uri="{9D8B030D-6E8A-4147-A177-3AD203B41FA5}">
                      <a16:colId xmlns:a16="http://schemas.microsoft.com/office/drawing/2014/main" val="20000"/>
                    </a:ext>
                  </a:extLst>
                </a:gridCol>
                <a:gridCol w="1761067">
                  <a:extLst>
                    <a:ext uri="{9D8B030D-6E8A-4147-A177-3AD203B41FA5}">
                      <a16:colId xmlns:a16="http://schemas.microsoft.com/office/drawing/2014/main" val="20001"/>
                    </a:ext>
                  </a:extLst>
                </a:gridCol>
                <a:gridCol w="2370667">
                  <a:extLst>
                    <a:ext uri="{9D8B030D-6E8A-4147-A177-3AD203B41FA5}">
                      <a16:colId xmlns:a16="http://schemas.microsoft.com/office/drawing/2014/main" val="20002"/>
                    </a:ext>
                  </a:extLst>
                </a:gridCol>
                <a:gridCol w="2032000">
                  <a:extLst>
                    <a:ext uri="{9D8B030D-6E8A-4147-A177-3AD203B41FA5}">
                      <a16:colId xmlns:a16="http://schemas.microsoft.com/office/drawing/2014/main" val="20003"/>
                    </a:ext>
                  </a:extLst>
                </a:gridCol>
              </a:tblGrid>
              <a:tr h="370840">
                <a:tc>
                  <a:txBody>
                    <a:bodyPr/>
                    <a:lstStyle/>
                    <a:p>
                      <a:pPr algn="ctr"/>
                      <a:r>
                        <a:rPr lang="en-US" sz="1600">
                          <a:latin typeface="+mn-lt"/>
                        </a:rPr>
                        <a:t>Association</a:t>
                      </a:r>
                    </a:p>
                  </a:txBody>
                  <a:tcPr anchor="ctr"/>
                </a:tc>
                <a:tc>
                  <a:txBody>
                    <a:bodyPr/>
                    <a:lstStyle/>
                    <a:p>
                      <a:pPr algn="ctr"/>
                      <a:r>
                        <a:rPr lang="en-US" sz="1600">
                          <a:latin typeface="+mn-lt"/>
                        </a:rPr>
                        <a:t>Chapter</a:t>
                      </a:r>
                    </a:p>
                  </a:txBody>
                  <a:tcPr anchor="ctr"/>
                </a:tc>
                <a:tc>
                  <a:txBody>
                    <a:bodyPr/>
                    <a:lstStyle/>
                    <a:p>
                      <a:pPr algn="ctr"/>
                      <a:r>
                        <a:rPr lang="en-US" sz="1600">
                          <a:latin typeface="+mn-lt"/>
                        </a:rPr>
                        <a:t>Contact</a:t>
                      </a:r>
                    </a:p>
                  </a:txBody>
                  <a:tcPr anchor="ctr"/>
                </a:tc>
                <a:tc>
                  <a:txBody>
                    <a:bodyPr/>
                    <a:lstStyle/>
                    <a:p>
                      <a:pPr algn="ctr"/>
                      <a:r>
                        <a:rPr lang="en-US" sz="1600">
                          <a:latin typeface="+mn-lt"/>
                        </a:rPr>
                        <a:t>Phone Number</a:t>
                      </a:r>
                    </a:p>
                  </a:txBody>
                  <a:tcPr anchor="ctr"/>
                </a:tc>
                <a:extLst>
                  <a:ext uri="{0D108BD9-81ED-4DB2-BD59-A6C34878D82A}">
                    <a16:rowId xmlns:a16="http://schemas.microsoft.com/office/drawing/2014/main" val="10000"/>
                  </a:ext>
                </a:extLst>
              </a:tr>
              <a:tr h="370840">
                <a:tc>
                  <a:txBody>
                    <a:bodyPr/>
                    <a:lstStyle/>
                    <a:p>
                      <a:pPr algn="l"/>
                      <a:r>
                        <a:rPr lang="en-US" sz="1600" err="1">
                          <a:latin typeface="+mn-lt"/>
                        </a:rPr>
                        <a:t>CalCPA</a:t>
                      </a:r>
                      <a:endParaRPr lang="en-US" sz="1600">
                        <a:latin typeface="+mn-lt"/>
                      </a:endParaRPr>
                    </a:p>
                  </a:txBody>
                  <a:tcPr anchor="ctr"/>
                </a:tc>
                <a:tc>
                  <a:txBody>
                    <a:bodyPr/>
                    <a:lstStyle/>
                    <a:p>
                      <a:pPr algn="l"/>
                      <a:r>
                        <a:rPr lang="en-US" sz="1600">
                          <a:latin typeface="+mn-lt"/>
                        </a:rPr>
                        <a:t>Los Angeles</a:t>
                      </a:r>
                    </a:p>
                  </a:txBody>
                  <a:tcPr anchor="ctr"/>
                </a:tc>
                <a:tc>
                  <a:txBody>
                    <a:bodyPr/>
                    <a:lstStyle/>
                    <a:p>
                      <a:pPr algn="l"/>
                      <a:r>
                        <a:rPr lang="en-US" sz="1600">
                          <a:latin typeface="+mn-lt"/>
                        </a:rPr>
                        <a:t>Mike Allmon</a:t>
                      </a:r>
                    </a:p>
                  </a:txBody>
                  <a:tcPr anchor="ctr"/>
                </a:tc>
                <a:tc>
                  <a:txBody>
                    <a:bodyPr/>
                    <a:lstStyle/>
                    <a:p>
                      <a:pPr marL="0" algn="ctr" defTabSz="914400" rtl="0" eaLnBrk="1" latinLnBrk="0" hangingPunct="1"/>
                      <a:r>
                        <a:rPr lang="en-US" sz="1600" kern="1200">
                          <a:solidFill>
                            <a:schemeClr val="dk1"/>
                          </a:solidFill>
                          <a:latin typeface="+mn-lt"/>
                          <a:ea typeface="+mn-ea"/>
                          <a:cs typeface="+mn-cs"/>
                        </a:rPr>
                        <a:t>(310) 536-0200 </a:t>
                      </a:r>
                    </a:p>
                  </a:txBody>
                  <a:tcPr anchor="ctr"/>
                </a:tc>
                <a:extLst>
                  <a:ext uri="{0D108BD9-81ED-4DB2-BD59-A6C34878D82A}">
                    <a16:rowId xmlns:a16="http://schemas.microsoft.com/office/drawing/2014/main" val="10001"/>
                  </a:ext>
                </a:extLst>
              </a:tr>
              <a:tr h="370840">
                <a:tc>
                  <a:txBody>
                    <a:bodyPr/>
                    <a:lstStyle/>
                    <a:p>
                      <a:pPr algn="l"/>
                      <a:r>
                        <a:rPr lang="en-US" sz="1600" err="1">
                          <a:latin typeface="+mn-lt"/>
                        </a:rPr>
                        <a:t>EPC</a:t>
                      </a:r>
                      <a:endParaRPr lang="en-US" sz="1600">
                        <a:latin typeface="+mn-lt"/>
                      </a:endParaRPr>
                    </a:p>
                  </a:txBody>
                  <a:tcPr anchor="ctr"/>
                </a:tc>
                <a:tc>
                  <a:txBody>
                    <a:bodyPr/>
                    <a:lstStyle/>
                    <a:p>
                      <a:pPr algn="l"/>
                      <a:r>
                        <a:rPr lang="en-US" sz="1600">
                          <a:latin typeface="+mn-lt"/>
                        </a:rPr>
                        <a:t>Marin</a:t>
                      </a:r>
                    </a:p>
                  </a:txBody>
                  <a:tcPr anchor="ctr"/>
                </a:tc>
                <a:tc>
                  <a:txBody>
                    <a:bodyPr/>
                    <a:lstStyle/>
                    <a:p>
                      <a:pPr algn="l"/>
                      <a:r>
                        <a:rPr lang="en-US" sz="1600">
                          <a:latin typeface="+mn-lt"/>
                        </a:rPr>
                        <a:t>Vince Crivello</a:t>
                      </a:r>
                    </a:p>
                  </a:txBody>
                  <a:tcPr anchor="ctr"/>
                </a:tc>
                <a:tc>
                  <a:txBody>
                    <a:bodyPr/>
                    <a:lstStyle/>
                    <a:p>
                      <a:pPr marL="0" algn="ctr" defTabSz="914400" rtl="0" eaLnBrk="1" latinLnBrk="0" hangingPunct="1"/>
                      <a:r>
                        <a:rPr lang="en-US" sz="1600" kern="1200">
                          <a:solidFill>
                            <a:schemeClr val="dk1"/>
                          </a:solidFill>
                          <a:latin typeface="+mn-lt"/>
                          <a:ea typeface="+mn-ea"/>
                          <a:cs typeface="+mn-cs"/>
                        </a:rPr>
                        <a:t>(408)-260-3185</a:t>
                      </a:r>
                    </a:p>
                  </a:txBody>
                  <a:tcPr anchor="ctr"/>
                </a:tc>
                <a:extLst>
                  <a:ext uri="{0D108BD9-81ED-4DB2-BD59-A6C34878D82A}">
                    <a16:rowId xmlns:a16="http://schemas.microsoft.com/office/drawing/2014/main" val="10002"/>
                  </a:ext>
                </a:extLst>
              </a:tr>
              <a:tr h="370840">
                <a:tc>
                  <a:txBody>
                    <a:bodyPr/>
                    <a:lstStyle/>
                    <a:p>
                      <a:pPr algn="l"/>
                      <a:r>
                        <a:rPr lang="en-US" sz="1600" err="1">
                          <a:latin typeface="+mn-lt"/>
                        </a:rPr>
                        <a:t>PFAC</a:t>
                      </a:r>
                      <a:endParaRPr lang="en-US" sz="1600">
                        <a:latin typeface="+mn-lt"/>
                      </a:endParaRPr>
                    </a:p>
                  </a:txBody>
                  <a:tcPr anchor="ctr"/>
                </a:tc>
                <a:tc>
                  <a:txBody>
                    <a:bodyPr/>
                    <a:lstStyle/>
                    <a:p>
                      <a:pPr algn="l"/>
                      <a:r>
                        <a:rPr lang="en-US" sz="1600">
                          <a:latin typeface="+mn-lt"/>
                        </a:rPr>
                        <a:t>Silicon</a:t>
                      </a:r>
                      <a:r>
                        <a:rPr lang="en-US" sz="1600" baseline="0">
                          <a:latin typeface="+mn-lt"/>
                        </a:rPr>
                        <a:t> Valley</a:t>
                      </a:r>
                      <a:endParaRPr lang="en-US" sz="1600">
                        <a:latin typeface="+mn-lt"/>
                      </a:endParaRPr>
                    </a:p>
                  </a:txBody>
                  <a:tcPr anchor="ctr"/>
                </a:tc>
                <a:tc>
                  <a:txBody>
                    <a:bodyPr/>
                    <a:lstStyle/>
                    <a:p>
                      <a:pPr algn="l"/>
                      <a:r>
                        <a:rPr lang="en-US" sz="1600">
                          <a:latin typeface="+mn-lt"/>
                        </a:rPr>
                        <a:t>Will</a:t>
                      </a:r>
                      <a:r>
                        <a:rPr lang="en-US" sz="1600" baseline="0">
                          <a:latin typeface="+mn-lt"/>
                        </a:rPr>
                        <a:t> Hoggan</a:t>
                      </a:r>
                      <a:endParaRPr lang="en-US" sz="1600">
                        <a:latin typeface="+mn-lt"/>
                      </a:endParaRPr>
                    </a:p>
                  </a:txBody>
                  <a:tcPr anchor="ctr"/>
                </a:tc>
                <a:tc>
                  <a:txBody>
                    <a:bodyPr/>
                    <a:lstStyle/>
                    <a:p>
                      <a:pPr marL="0" algn="ctr" defTabSz="914400" rtl="0" eaLnBrk="1" latinLnBrk="0" hangingPunct="1"/>
                      <a:r>
                        <a:rPr lang="en-US" sz="1600" kern="1200">
                          <a:solidFill>
                            <a:schemeClr val="dk1"/>
                          </a:solidFill>
                          <a:latin typeface="+mn-lt"/>
                          <a:ea typeface="+mn-ea"/>
                          <a:cs typeface="+mn-cs"/>
                        </a:rPr>
                        <a:t>(408) 712-9457</a:t>
                      </a:r>
                    </a:p>
                  </a:txBody>
                  <a:tcPr anchor="ctr"/>
                </a:tc>
                <a:extLst>
                  <a:ext uri="{0D108BD9-81ED-4DB2-BD59-A6C34878D82A}">
                    <a16:rowId xmlns:a16="http://schemas.microsoft.com/office/drawing/2014/main" val="10003"/>
                  </a:ext>
                </a:extLst>
              </a:tr>
              <a:tr h="370840">
                <a:tc>
                  <a:txBody>
                    <a:bodyPr/>
                    <a:lstStyle/>
                    <a:p>
                      <a:pPr algn="l"/>
                      <a:r>
                        <a:rPr lang="en-US" sz="1600" err="1">
                          <a:latin typeface="+mn-lt"/>
                        </a:rPr>
                        <a:t>BDO</a:t>
                      </a:r>
                      <a:endParaRPr lang="en-US" sz="1600">
                        <a:latin typeface="+mn-lt"/>
                      </a:endParaRPr>
                    </a:p>
                  </a:txBody>
                  <a:tcPr anchor="ctr"/>
                </a:tc>
                <a:tc>
                  <a:txBody>
                    <a:bodyPr/>
                    <a:lstStyle/>
                    <a:p>
                      <a:pPr algn="l"/>
                      <a:r>
                        <a:rPr lang="en-US" sz="1600">
                          <a:latin typeface="+mn-lt"/>
                        </a:rPr>
                        <a:t>National Retreat</a:t>
                      </a:r>
                    </a:p>
                  </a:txBody>
                  <a:tcPr anchor="ctr"/>
                </a:tc>
                <a:tc>
                  <a:txBody>
                    <a:bodyPr/>
                    <a:lstStyle/>
                    <a:p>
                      <a:pPr algn="l"/>
                      <a:r>
                        <a:rPr lang="en-US" sz="1600">
                          <a:latin typeface="+mn-lt"/>
                        </a:rPr>
                        <a:t>Jack Knuckles</a:t>
                      </a:r>
                    </a:p>
                  </a:txBody>
                  <a:tcPr anchor="ctr"/>
                </a:tc>
                <a:tc>
                  <a:txBody>
                    <a:bodyPr/>
                    <a:lstStyle/>
                    <a:p>
                      <a:pPr marL="0" algn="ctr" defTabSz="914400" rtl="0" eaLnBrk="1" latinLnBrk="0" hangingPunct="1"/>
                      <a:r>
                        <a:rPr lang="en-US" sz="1600" kern="1200">
                          <a:solidFill>
                            <a:schemeClr val="dk1"/>
                          </a:solidFill>
                          <a:latin typeface="+mn-lt"/>
                          <a:ea typeface="+mn-ea"/>
                          <a:cs typeface="+mn-cs"/>
                        </a:rPr>
                        <a:t>(415)-490-3393 </a:t>
                      </a:r>
                    </a:p>
                  </a:txBody>
                  <a:tcPr anchor="ctr"/>
                </a:tc>
                <a:extLst>
                  <a:ext uri="{0D108BD9-81ED-4DB2-BD59-A6C34878D82A}">
                    <a16:rowId xmlns:a16="http://schemas.microsoft.com/office/drawing/2014/main" val="10004"/>
                  </a:ext>
                </a:extLst>
              </a:tr>
              <a:tr h="370840">
                <a:tc>
                  <a:txBody>
                    <a:bodyPr/>
                    <a:lstStyle/>
                    <a:p>
                      <a:pPr algn="l"/>
                      <a:r>
                        <a:rPr lang="en-US" sz="1600" err="1">
                          <a:latin typeface="+mn-lt"/>
                        </a:rPr>
                        <a:t>FPA</a:t>
                      </a:r>
                      <a:endParaRPr lang="en-US" sz="1600">
                        <a:latin typeface="+mn-lt"/>
                      </a:endParaRPr>
                    </a:p>
                  </a:txBody>
                  <a:tcPr anchor="ctr"/>
                </a:tc>
                <a:tc>
                  <a:txBody>
                    <a:bodyPr/>
                    <a:lstStyle/>
                    <a:p>
                      <a:pPr algn="l"/>
                      <a:r>
                        <a:rPr lang="en-US" sz="1600">
                          <a:latin typeface="+mn-lt"/>
                        </a:rPr>
                        <a:t>San Francisco</a:t>
                      </a:r>
                    </a:p>
                  </a:txBody>
                  <a:tcPr anchor="ctr"/>
                </a:tc>
                <a:tc>
                  <a:txBody>
                    <a:bodyPr/>
                    <a:lstStyle/>
                    <a:p>
                      <a:pPr marL="0" algn="l" defTabSz="914400" rtl="0" eaLnBrk="1" latinLnBrk="0" hangingPunct="1"/>
                      <a:r>
                        <a:rPr lang="en-US" sz="1600" kern="1200">
                          <a:solidFill>
                            <a:schemeClr val="dk1"/>
                          </a:solidFill>
                          <a:latin typeface="+mn-lt"/>
                          <a:ea typeface="+mn-ea"/>
                          <a:cs typeface="+mn-cs"/>
                        </a:rPr>
                        <a:t>Tanya Shaw </a:t>
                      </a:r>
                      <a:r>
                        <a:rPr lang="en-US" sz="1600" kern="1200" err="1">
                          <a:solidFill>
                            <a:schemeClr val="dk1"/>
                          </a:solidFill>
                          <a:latin typeface="+mn-lt"/>
                          <a:ea typeface="+mn-ea"/>
                          <a:cs typeface="+mn-cs"/>
                        </a:rPr>
                        <a:t>Steinhofer</a:t>
                      </a:r>
                      <a:endParaRPr lang="en-US" sz="1600" kern="1200">
                        <a:solidFill>
                          <a:schemeClr val="dk1"/>
                        </a:solidFill>
                        <a:latin typeface="+mn-lt"/>
                        <a:ea typeface="+mn-ea"/>
                        <a:cs typeface="+mn-cs"/>
                      </a:endParaRPr>
                    </a:p>
                  </a:txBody>
                  <a:tcPr anchor="ctr"/>
                </a:tc>
                <a:tc>
                  <a:txBody>
                    <a:bodyPr/>
                    <a:lstStyle/>
                    <a:p>
                      <a:pPr marL="0" algn="ctr" defTabSz="914400" rtl="0" eaLnBrk="1" latinLnBrk="0" hangingPunct="1"/>
                      <a:r>
                        <a:rPr lang="en-US" sz="1600" kern="1200">
                          <a:solidFill>
                            <a:schemeClr val="dk1"/>
                          </a:solidFill>
                          <a:latin typeface="+mn-lt"/>
                          <a:ea typeface="+mn-ea"/>
                          <a:cs typeface="+mn-cs"/>
                        </a:rPr>
                        <a:t>(415)-516-3380 </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48963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1766"/>
            <a:ext cx="8229600" cy="350838"/>
          </a:xfrm>
        </p:spPr>
        <p:txBody>
          <a:bodyPr>
            <a:normAutofit fontScale="90000"/>
          </a:bodyPr>
          <a:lstStyle/>
          <a:p>
            <a:r>
              <a:rPr lang="en-US" sz="3200" b="1" u="sng">
                <a:latin typeface="+mn-lt"/>
              </a:rPr>
              <a:t>Reviews</a:t>
            </a:r>
          </a:p>
        </p:txBody>
      </p:sp>
      <p:sp>
        <p:nvSpPr>
          <p:cNvPr id="3" name="Content Placeholder 2"/>
          <p:cNvSpPr>
            <a:spLocks noGrp="1"/>
          </p:cNvSpPr>
          <p:nvPr>
            <p:ph idx="1"/>
          </p:nvPr>
        </p:nvSpPr>
        <p:spPr>
          <a:xfrm>
            <a:off x="457200" y="1447800"/>
            <a:ext cx="8229600" cy="4525963"/>
          </a:xfrm>
        </p:spPr>
        <p:txBody>
          <a:bodyPr>
            <a:normAutofit/>
          </a:bodyPr>
          <a:lstStyle/>
          <a:p>
            <a:pPr marL="0" indent="0">
              <a:spcAft>
                <a:spcPts val="600"/>
              </a:spcAft>
              <a:buNone/>
            </a:pPr>
            <a:r>
              <a:rPr lang="en-US" sz="2400"/>
              <a:t>“Josh is an engaging speaker with a firm command of the material.” – Michael Allmon (Los Angeles </a:t>
            </a:r>
            <a:r>
              <a:rPr lang="en-US" sz="2400" err="1"/>
              <a:t>CalCPA</a:t>
            </a:r>
            <a:r>
              <a:rPr lang="en-US" sz="2400"/>
              <a:t>)</a:t>
            </a:r>
          </a:p>
          <a:p>
            <a:pPr marL="0" indent="0">
              <a:spcAft>
                <a:spcPts val="600"/>
              </a:spcAft>
              <a:buNone/>
            </a:pPr>
            <a:endParaRPr lang="en-US" sz="2400"/>
          </a:p>
          <a:p>
            <a:pPr marL="0" indent="0">
              <a:spcAft>
                <a:spcPts val="600"/>
              </a:spcAft>
              <a:buNone/>
            </a:pPr>
            <a:r>
              <a:rPr lang="en-US" sz="2400"/>
              <a:t>“Josh’s presentation addressed an important subject for our members and was warmly received”. – Annabelle Wilson (Pasadena PFAC) </a:t>
            </a:r>
          </a:p>
          <a:p>
            <a:pPr marL="0" indent="0">
              <a:buNone/>
            </a:pPr>
            <a:endParaRPr lang="en-US" sz="2400"/>
          </a:p>
          <a:p>
            <a:pPr marL="0" indent="0">
              <a:buNone/>
            </a:pPr>
            <a:r>
              <a:rPr lang="en-US" sz="2400"/>
              <a:t>“The subject material was applicable to all of the professional disciplines in our Estate Planning Counsel chapter.” – Vince Crivello (Marin EPC)</a:t>
            </a:r>
          </a:p>
        </p:txBody>
      </p:sp>
    </p:spTree>
    <p:extLst>
      <p:ext uri="{BB962C8B-B14F-4D97-AF65-F5344CB8AC3E}">
        <p14:creationId xmlns:p14="http://schemas.microsoft.com/office/powerpoint/2010/main" val="2610708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688FF2497DC9C40AFABD2D12974FBDB" ma:contentTypeVersion="12" ma:contentTypeDescription="Create a new document." ma:contentTypeScope="" ma:versionID="ff9b56ff5cd5cd5474e0c76620f67f95">
  <xsd:schema xmlns:xsd="http://www.w3.org/2001/XMLSchema" xmlns:xs="http://www.w3.org/2001/XMLSchema" xmlns:p="http://schemas.microsoft.com/office/2006/metadata/properties" xmlns:ns2="5437aecf-abc0-42f7-8958-25c5ed3cc370" xmlns:ns3="105e8d86-c7cc-44a8-8af3-88538018284a" targetNamespace="http://schemas.microsoft.com/office/2006/metadata/properties" ma:root="true" ma:fieldsID="ee18e23af1a7a881a9d0fe574b92065f" ns2:_="" ns3:_="">
    <xsd:import namespace="5437aecf-abc0-42f7-8958-25c5ed3cc370"/>
    <xsd:import namespace="105e8d86-c7cc-44a8-8af3-88538018284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7aecf-abc0-42f7-8958-25c5ed3cc3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05e8d86-c7cc-44a8-8af3-88538018284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105e8d86-c7cc-44a8-8af3-88538018284a">
      <UserInfo>
        <DisplayName>Jill Heckman</DisplayName>
        <AccountId>122</AccountId>
        <AccountType/>
      </UserInfo>
    </SharedWithUsers>
  </documentManagement>
</p:properties>
</file>

<file path=customXml/itemProps1.xml><?xml version="1.0" encoding="utf-8"?>
<ds:datastoreItem xmlns:ds="http://schemas.openxmlformats.org/officeDocument/2006/customXml" ds:itemID="{C05FA670-7D84-465A-BDE4-4685EBD93729}">
  <ds:schemaRefs>
    <ds:schemaRef ds:uri="http://schemas.microsoft.com/sharepoint/v3/contenttype/forms"/>
  </ds:schemaRefs>
</ds:datastoreItem>
</file>

<file path=customXml/itemProps2.xml><?xml version="1.0" encoding="utf-8"?>
<ds:datastoreItem xmlns:ds="http://schemas.openxmlformats.org/officeDocument/2006/customXml" ds:itemID="{5CCB953E-3B8A-45D0-816B-34249D31B7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37aecf-abc0-42f7-8958-25c5ed3cc370"/>
    <ds:schemaRef ds:uri="105e8d86-c7cc-44a8-8af3-8853801828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91D109C-90BF-4F0F-9C76-E6B0D569BE14}">
  <ds:schemaRefs>
    <ds:schemaRef ds:uri="http://schemas.microsoft.com/office/2006/metadata/properties"/>
    <ds:schemaRef ds:uri="http://schemas.microsoft.com/office/infopath/2007/PartnerControls"/>
    <ds:schemaRef ds:uri="105e8d86-c7cc-44a8-8af3-88538018284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8</Slides>
  <Notes>1</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How much should a trustee be paid?  An analysis of the California Rules of Court 7.776</vt:lpstr>
      <vt:lpstr>Approved for CPE/MCLE</vt:lpstr>
      <vt:lpstr>Presentation Synopsis</vt:lpstr>
      <vt:lpstr>Presentation Outline</vt:lpstr>
      <vt:lpstr>Presentation Outline (Cont.)</vt:lpstr>
      <vt:lpstr>Josh Yager</vt:lpstr>
      <vt:lpstr>References</vt:lpstr>
      <vt:lpstr>Reviews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Trustee’s Duty of Care Under the UPIA or… How to Avoid Being a Knucklehead</dc:title>
  <dc:creator>Rebecca Cox</dc:creator>
  <cp:revision>23</cp:revision>
  <dcterms:created xsi:type="dcterms:W3CDTF">2015-02-20T22:49:36Z</dcterms:created>
  <dcterms:modified xsi:type="dcterms:W3CDTF">2020-09-04T18:03:45Z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0x010100D688FF2497DC9C40AFABD2D12974FBDB</vt:lpwstr>
  </property>
</Properties>
</file>